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72" r:id="rId6"/>
    <p:sldId id="273" r:id="rId7"/>
    <p:sldId id="274" r:id="rId8"/>
    <p:sldId id="275" r:id="rId9"/>
    <p:sldId id="276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FF8AD8"/>
    <a:srgbClr val="FF9300"/>
    <a:srgbClr val="8D8D8D"/>
    <a:srgbClr val="9F9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3B4F96-384B-B74F-A886-3CE3BA525056}" v="1" dt="2022-11-23T16:52:30.4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890" autoAdjust="0"/>
    <p:restoredTop sz="96327"/>
  </p:normalViewPr>
  <p:slideViewPr>
    <p:cSldViewPr snapToGrid="0">
      <p:cViewPr varScale="1">
        <p:scale>
          <a:sx n="108" d="100"/>
          <a:sy n="108" d="100"/>
        </p:scale>
        <p:origin x="1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tin, Nilde" userId="4a5681fe-fcae-4d84-8342-8bf611bd7e79" providerId="ADAL" clId="{363B4F96-384B-B74F-A886-3CE3BA525056}"/>
    <pc:docChg chg="undo custSel addSld modSld sldOrd">
      <pc:chgData name="Itin, Nilde" userId="4a5681fe-fcae-4d84-8342-8bf611bd7e79" providerId="ADAL" clId="{363B4F96-384B-B74F-A886-3CE3BA525056}" dt="2022-11-23T23:55:26.967" v="138" actId="1076"/>
      <pc:docMkLst>
        <pc:docMk/>
      </pc:docMkLst>
      <pc:sldChg chg="addSp delSp modSp mod">
        <pc:chgData name="Itin, Nilde" userId="4a5681fe-fcae-4d84-8342-8bf611bd7e79" providerId="ADAL" clId="{363B4F96-384B-B74F-A886-3CE3BA525056}" dt="2022-11-23T23:55:26.967" v="138" actId="1076"/>
        <pc:sldMkLst>
          <pc:docMk/>
          <pc:sldMk cId="3159037131" sldId="257"/>
        </pc:sldMkLst>
        <pc:spChg chg="add mod">
          <ac:chgData name="Itin, Nilde" userId="4a5681fe-fcae-4d84-8342-8bf611bd7e79" providerId="ADAL" clId="{363B4F96-384B-B74F-A886-3CE3BA525056}" dt="2022-11-23T23:55:26.967" v="138" actId="1076"/>
          <ac:spMkLst>
            <pc:docMk/>
            <pc:sldMk cId="3159037131" sldId="257"/>
            <ac:spMk id="4" creationId="{CA145FB6-F3F6-59AF-4D23-829C53920023}"/>
          </ac:spMkLst>
        </pc:spChg>
        <pc:spChg chg="mod">
          <ac:chgData name="Itin, Nilde" userId="4a5681fe-fcae-4d84-8342-8bf611bd7e79" providerId="ADAL" clId="{363B4F96-384B-B74F-A886-3CE3BA525056}" dt="2022-11-23T23:50:40.448" v="53" actId="1076"/>
          <ac:spMkLst>
            <pc:docMk/>
            <pc:sldMk cId="3159037131" sldId="257"/>
            <ac:spMk id="5" creationId="{D8DC5DEB-72A6-4E5D-86E9-746DBA450130}"/>
          </ac:spMkLst>
        </pc:spChg>
        <pc:picChg chg="del mod">
          <ac:chgData name="Itin, Nilde" userId="4a5681fe-fcae-4d84-8342-8bf611bd7e79" providerId="ADAL" clId="{363B4F96-384B-B74F-A886-3CE3BA525056}" dt="2022-11-23T16:53:36.152" v="32" actId="478"/>
          <ac:picMkLst>
            <pc:docMk/>
            <pc:sldMk cId="3159037131" sldId="257"/>
            <ac:picMk id="3" creationId="{1A8793F3-625C-2A6A-5AF4-B883EA374ED7}"/>
          </ac:picMkLst>
        </pc:picChg>
      </pc:sldChg>
      <pc:sldChg chg="modSp mod">
        <pc:chgData name="Itin, Nilde" userId="4a5681fe-fcae-4d84-8342-8bf611bd7e79" providerId="ADAL" clId="{363B4F96-384B-B74F-A886-3CE3BA525056}" dt="2022-11-23T16:55:22.661" v="45" actId="1076"/>
        <pc:sldMkLst>
          <pc:docMk/>
          <pc:sldMk cId="2096470166" sldId="267"/>
        </pc:sldMkLst>
        <pc:spChg chg="mod">
          <ac:chgData name="Itin, Nilde" userId="4a5681fe-fcae-4d84-8342-8bf611bd7e79" providerId="ADAL" clId="{363B4F96-384B-B74F-A886-3CE3BA525056}" dt="2022-11-23T16:55:22.661" v="45" actId="1076"/>
          <ac:spMkLst>
            <pc:docMk/>
            <pc:sldMk cId="2096470166" sldId="267"/>
            <ac:spMk id="3" creationId="{CF5CCE5B-CF24-43A2-B500-2AC2B165B86A}"/>
          </ac:spMkLst>
        </pc:spChg>
      </pc:sldChg>
      <pc:sldChg chg="modSp mod">
        <pc:chgData name="Itin, Nilde" userId="4a5681fe-fcae-4d84-8342-8bf611bd7e79" providerId="ADAL" clId="{363B4F96-384B-B74F-A886-3CE3BA525056}" dt="2022-11-23T23:53:21.359" v="111" actId="404"/>
        <pc:sldMkLst>
          <pc:docMk/>
          <pc:sldMk cId="2613157746" sldId="268"/>
        </pc:sldMkLst>
        <pc:spChg chg="mod">
          <ac:chgData name="Itin, Nilde" userId="4a5681fe-fcae-4d84-8342-8bf611bd7e79" providerId="ADAL" clId="{363B4F96-384B-B74F-A886-3CE3BA525056}" dt="2022-11-23T23:53:21.359" v="111" actId="404"/>
          <ac:spMkLst>
            <pc:docMk/>
            <pc:sldMk cId="2613157746" sldId="268"/>
            <ac:spMk id="3" creationId="{CF5CCE5B-CF24-43A2-B500-2AC2B165B86A}"/>
          </ac:spMkLst>
        </pc:spChg>
      </pc:sldChg>
      <pc:sldChg chg="modSp mod">
        <pc:chgData name="Itin, Nilde" userId="4a5681fe-fcae-4d84-8342-8bf611bd7e79" providerId="ADAL" clId="{363B4F96-384B-B74F-A886-3CE3BA525056}" dt="2022-11-23T23:53:13.429" v="110" actId="404"/>
        <pc:sldMkLst>
          <pc:docMk/>
          <pc:sldMk cId="1915455417" sldId="272"/>
        </pc:sldMkLst>
        <pc:spChg chg="mod">
          <ac:chgData name="Itin, Nilde" userId="4a5681fe-fcae-4d84-8342-8bf611bd7e79" providerId="ADAL" clId="{363B4F96-384B-B74F-A886-3CE3BA525056}" dt="2022-11-23T23:53:13.429" v="110" actId="404"/>
          <ac:spMkLst>
            <pc:docMk/>
            <pc:sldMk cId="1915455417" sldId="272"/>
            <ac:spMk id="3" creationId="{CF5CCE5B-CF24-43A2-B500-2AC2B165B86A}"/>
          </ac:spMkLst>
        </pc:spChg>
      </pc:sldChg>
      <pc:sldChg chg="modSp mod">
        <pc:chgData name="Itin, Nilde" userId="4a5681fe-fcae-4d84-8342-8bf611bd7e79" providerId="ADAL" clId="{363B4F96-384B-B74F-A886-3CE3BA525056}" dt="2022-11-23T23:53:08.365" v="109" actId="404"/>
        <pc:sldMkLst>
          <pc:docMk/>
          <pc:sldMk cId="684388020" sldId="273"/>
        </pc:sldMkLst>
        <pc:spChg chg="mod">
          <ac:chgData name="Itin, Nilde" userId="4a5681fe-fcae-4d84-8342-8bf611bd7e79" providerId="ADAL" clId="{363B4F96-384B-B74F-A886-3CE3BA525056}" dt="2022-11-23T23:53:08.365" v="109" actId="404"/>
          <ac:spMkLst>
            <pc:docMk/>
            <pc:sldMk cId="684388020" sldId="273"/>
            <ac:spMk id="3" creationId="{CF5CCE5B-CF24-43A2-B500-2AC2B165B86A}"/>
          </ac:spMkLst>
        </pc:spChg>
      </pc:sldChg>
      <pc:sldChg chg="modSp mod">
        <pc:chgData name="Itin, Nilde" userId="4a5681fe-fcae-4d84-8342-8bf611bd7e79" providerId="ADAL" clId="{363B4F96-384B-B74F-A886-3CE3BA525056}" dt="2022-11-23T23:54:18.604" v="124" actId="207"/>
        <pc:sldMkLst>
          <pc:docMk/>
          <pc:sldMk cId="1563151049" sldId="274"/>
        </pc:sldMkLst>
        <pc:spChg chg="mod">
          <ac:chgData name="Itin, Nilde" userId="4a5681fe-fcae-4d84-8342-8bf611bd7e79" providerId="ADAL" clId="{363B4F96-384B-B74F-A886-3CE3BA525056}" dt="2022-11-23T23:54:18.604" v="124" actId="207"/>
          <ac:spMkLst>
            <pc:docMk/>
            <pc:sldMk cId="1563151049" sldId="274"/>
            <ac:spMk id="3" creationId="{CF5CCE5B-CF24-43A2-B500-2AC2B165B86A}"/>
          </ac:spMkLst>
        </pc:spChg>
      </pc:sldChg>
      <pc:sldChg chg="modSp mod ord">
        <pc:chgData name="Itin, Nilde" userId="4a5681fe-fcae-4d84-8342-8bf611bd7e79" providerId="ADAL" clId="{363B4F96-384B-B74F-A886-3CE3BA525056}" dt="2022-11-23T23:54:57.067" v="134" actId="207"/>
        <pc:sldMkLst>
          <pc:docMk/>
          <pc:sldMk cId="850787879" sldId="275"/>
        </pc:sldMkLst>
        <pc:spChg chg="mod">
          <ac:chgData name="Itin, Nilde" userId="4a5681fe-fcae-4d84-8342-8bf611bd7e79" providerId="ADAL" clId="{363B4F96-384B-B74F-A886-3CE3BA525056}" dt="2022-11-23T23:54:57.067" v="134" actId="207"/>
          <ac:spMkLst>
            <pc:docMk/>
            <pc:sldMk cId="850787879" sldId="275"/>
            <ac:spMk id="3" creationId="{CF5CCE5B-CF24-43A2-B500-2AC2B165B86A}"/>
          </ac:spMkLst>
        </pc:spChg>
      </pc:sldChg>
      <pc:sldChg chg="modSp add mod ord">
        <pc:chgData name="Itin, Nilde" userId="4a5681fe-fcae-4d84-8342-8bf611bd7e79" providerId="ADAL" clId="{363B4F96-384B-B74F-A886-3CE3BA525056}" dt="2022-11-23T23:55:20.367" v="137" actId="207"/>
        <pc:sldMkLst>
          <pc:docMk/>
          <pc:sldMk cId="4168664588" sldId="276"/>
        </pc:sldMkLst>
        <pc:spChg chg="mod">
          <ac:chgData name="Itin, Nilde" userId="4a5681fe-fcae-4d84-8342-8bf611bd7e79" providerId="ADAL" clId="{363B4F96-384B-B74F-A886-3CE3BA525056}" dt="2022-11-23T23:55:17.759" v="136" actId="1076"/>
          <ac:spMkLst>
            <pc:docMk/>
            <pc:sldMk cId="4168664588" sldId="276"/>
            <ac:spMk id="4" creationId="{CA145FB6-F3F6-59AF-4D23-829C53920023}"/>
          </ac:spMkLst>
        </pc:spChg>
        <pc:spChg chg="mod">
          <ac:chgData name="Itin, Nilde" userId="4a5681fe-fcae-4d84-8342-8bf611bd7e79" providerId="ADAL" clId="{363B4F96-384B-B74F-A886-3CE3BA525056}" dt="2022-11-23T23:55:20.367" v="137" actId="207"/>
          <ac:spMkLst>
            <pc:docMk/>
            <pc:sldMk cId="4168664588" sldId="276"/>
            <ac:spMk id="5" creationId="{D8DC5DEB-72A6-4E5D-86E9-746DBA45013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9D6D6D8-0D08-F7AA-4609-97D1456313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5731"/>
            <a:ext cx="12192000" cy="6931045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1D30EAE7-29EC-4FD2-AA35-819284590A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94BD688-68BF-4DFB-A683-240BF73B66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91A2DE9-91ED-4BBC-BF37-FD415CB80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8D4089DB-79DD-415E-8856-BEB7661155A1}" type="datetimeFigureOut">
              <a:rPr lang="ko-KR" altLang="en-US" smtClean="0"/>
              <a:pPr/>
              <a:t>2023-10-31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565B464-7609-4257-AC63-A5D0E456B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CA28440-F128-4C00-A83D-1AF937002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B4690A6-F322-4557-B50C-08D12C1A3EE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4622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BCB73CF-43A9-4779-B435-9517A5F7A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735CD6C-3A45-4FB6-A721-81680A43F5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83382B9-353D-4629-AFCC-A52BA2240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89DB-79DD-415E-8856-BEB7661155A1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B471021-6FB1-416D-BB46-E3FF12F3C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DA6B063-F08D-4191-86C7-9E3DE245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90A6-F322-4557-B50C-08D12C1A3E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6487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9F34E82-AD2C-498E-825D-6438B0E700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5C38FA0-0D73-41C3-88E9-2F47CD9B7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FD45CFC-1D21-4063-9D8B-5C84257FA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89DB-79DD-415E-8856-BEB7661155A1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0873381-6C35-47F7-B8EA-6E96F02EB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06E17E9-F8C5-4784-BD4A-6F4BC7EF3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90A6-F322-4557-B50C-08D12C1A3E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9893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7789531-31F0-F69A-466A-51A74A294C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275388" cy="6842642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229FBC28-0AC3-40E7-8F1B-8AE73D321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768D592-A4C2-4504-8CD4-ADE946D6D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82B2AE5-22A6-4CAA-A253-7DB8F0C7B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8D4089DB-79DD-415E-8856-BEB7661155A1}" type="datetimeFigureOut">
              <a:rPr lang="ko-KR" altLang="en-US" smtClean="0"/>
              <a:pPr/>
              <a:t>2023-10-31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2342284-74F9-4AD8-8548-F4271F9F3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61A2720-52D3-42E0-983E-95564A2E5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AB4690A6-F322-4557-B50C-08D12C1A3EE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802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48D638-0C52-4FD4-99A7-3C58CB940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BA7142F-BAC8-44B5-A109-7CDE3DD92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F763598-7FB8-4290-93FA-4FC848387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89DB-79DD-415E-8856-BEB7661155A1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4620476-E3EF-4C3C-B661-E74E32207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AD5810-6AC4-4E2A-9FB2-A80AC7227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90A6-F322-4557-B50C-08D12C1A3E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8963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F23F22-4F21-4779-B754-222E0805F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3400961-C9BD-47FB-B59F-110092926B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809E5BF-0F4F-4DDC-B515-1BEFEC8FD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5175030-2074-4D7D-87A9-31A1D284B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89DB-79DD-415E-8856-BEB7661155A1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7BEC16A-195B-4D4A-BE41-7DFF02EAC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99F20BA-159F-4DA9-827C-0D97B5F09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90A6-F322-4557-B50C-08D12C1A3E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5326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FB42F23-AC88-4FAB-A95F-EB4D979EB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A072D60-1768-4A90-8089-2A460BD0A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F029507-1A0F-4253-BFA7-DEC145B323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C032E25-AC10-4C2D-AEA3-3E02B96D76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CC92220-6F66-4650-98E8-B4A8596683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A7ED824-C39C-4B53-9DC8-DFF0A5B66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89DB-79DD-415E-8856-BEB7661155A1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2B1166F-B149-4A43-AC23-239AF513C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63C936C-4E2C-4664-93CD-30773E4F9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90A6-F322-4557-B50C-08D12C1A3E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8547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053BAC-464C-443B-BF51-196138506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45A45FF-C965-4F61-BEFD-FBCC2393E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89DB-79DD-415E-8856-BEB7661155A1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D0B4AA9-2C82-46F3-A313-DA4F928F3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8D83DE7-B376-4866-92A1-7CF3D9837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90A6-F322-4557-B50C-08D12C1A3E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077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28BC52D-F560-4A17-9C95-377949AC7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89DB-79DD-415E-8856-BEB7661155A1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80394EF-F77D-4EC2-9637-1F5697468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EEA9D1E-61AA-4123-9EEF-907734962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90A6-F322-4557-B50C-08D12C1A3E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7680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ACB494A-DAC5-4E84-984C-D21F5BF93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A21B76-6943-4920-A589-4089FB28B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3F83E8E-6701-40C9-AFC3-0FA30EFF1B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84FD6B8-080D-44A5-911B-40AA0803E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89DB-79DD-415E-8856-BEB7661155A1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951CBF1-B25A-4C0D-8B38-191AC459A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B12DBD3-15C7-4ABD-B553-10E7DFAC2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90A6-F322-4557-B50C-08D12C1A3E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7784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8E55CD0-8C91-48C2-9A76-98EF09E4E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EA4F7F5-7CE6-43E0-BF1A-A97B19392C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C22FD9F-B021-43D2-8ACF-CEC141FBF0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D4EDD14-C774-4F3C-8D65-2595B8F40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089DB-79DD-415E-8856-BEB7661155A1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9849B6C-ACD9-4759-A33E-1E95036B4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D5049A0-CF5E-422F-92B7-FFF21F204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690A6-F322-4557-B50C-08D12C1A3E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2612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EF8FA05-0ACB-48BC-BC1A-DAF56571E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29937B4-059C-4C89-8EA8-0B653B2F0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5A494EA-6295-4B43-AB6E-7DFC9656B8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089DB-79DD-415E-8856-BEB7661155A1}" type="datetimeFigureOut">
              <a:rPr lang="ko-KR" altLang="en-US" smtClean="0"/>
              <a:t>2023-10-31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1B77EEF-4500-4A9A-A56F-A01CE3F67C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B00BE00-EB64-47F1-AD6F-1740202B14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690A6-F322-4557-B50C-08D12C1A3EE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9226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6EAED6D-68BF-0D09-1B2A-744D6F24F7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8779"/>
            <a:ext cx="12192000" cy="705555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200557" cy="6862813"/>
          </a:xfrm>
          <a:prstGeom prst="rect">
            <a:avLst/>
          </a:prstGeom>
        </p:spPr>
      </p:pic>
      <p:sp>
        <p:nvSpPr>
          <p:cNvPr id="4" name="내용 개체 틀 2">
            <a:extLst>
              <a:ext uri="{FF2B5EF4-FFF2-40B4-BE49-F238E27FC236}">
                <a16:creationId xmlns:a16="http://schemas.microsoft.com/office/drawing/2014/main" id="{CF5CCE5B-CF24-43A2-B500-2AC2B165B86A}"/>
              </a:ext>
            </a:extLst>
          </p:cNvPr>
          <p:cNvSpPr txBox="1">
            <a:spLocks/>
          </p:cNvSpPr>
          <p:nvPr/>
        </p:nvSpPr>
        <p:spPr>
          <a:xfrm>
            <a:off x="5418965" y="4909743"/>
            <a:ext cx="5005195" cy="156548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/>
              <a:t>Практические идеи, чтобы помочь семьям, </a:t>
            </a:r>
            <a:r>
              <a:rPr lang="ru-RU" sz="1600" dirty="0" smtClean="0"/>
              <a:t>   детям </a:t>
            </a:r>
            <a:r>
              <a:rPr lang="ru-RU" sz="1600" dirty="0"/>
              <a:t>и взрослым заботиться о их </a:t>
            </a:r>
            <a:r>
              <a:rPr lang="ru-RU" sz="1600" dirty="0" smtClean="0"/>
              <a:t>                   эмоциональном благосостоянии                               </a:t>
            </a:r>
            <a:r>
              <a:rPr lang="ru-RU" sz="1600" dirty="0"/>
              <a:t>и умственном здоровье.</a:t>
            </a:r>
          </a:p>
        </p:txBody>
      </p:sp>
      <p:sp>
        <p:nvSpPr>
          <p:cNvPr id="5" name="내용 개체 틀 2">
            <a:extLst>
              <a:ext uri="{FF2B5EF4-FFF2-40B4-BE49-F238E27FC236}">
                <a16:creationId xmlns:a16="http://schemas.microsoft.com/office/drawing/2014/main" id="{CF5CCE5B-CF24-43A2-B500-2AC2B165B86A}"/>
              </a:ext>
            </a:extLst>
          </p:cNvPr>
          <p:cNvSpPr txBox="1">
            <a:spLocks/>
          </p:cNvSpPr>
          <p:nvPr/>
        </p:nvSpPr>
        <p:spPr>
          <a:xfrm>
            <a:off x="-1" y="4239927"/>
            <a:ext cx="7194331" cy="202896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altLang="ko-KR" sz="17000" dirty="0" smtClean="0">
                <a:solidFill>
                  <a:srgbClr val="D44E8E"/>
                </a:solidFill>
                <a:latin typeface="DearJoe" panose="02000508020000090004" pitchFamily="2" charset="0"/>
                <a:cs typeface="Calibri" panose="020F0502020204030204" pitchFamily="34" charset="0"/>
              </a:rPr>
              <a:t>Процветай!</a:t>
            </a:r>
            <a:endParaRPr lang="en-GB" altLang="ko-KR" sz="17000" dirty="0">
              <a:solidFill>
                <a:srgbClr val="D44E8E"/>
              </a:solidFill>
              <a:latin typeface="DearJoe" panose="02000508020000090004" pitchFamily="2" charset="0"/>
              <a:cs typeface="Calibri" panose="020F0502020204030204" pitchFamily="34" charset="0"/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CF5CCE5B-CF24-43A2-B500-2AC2B165B86A}"/>
              </a:ext>
            </a:extLst>
          </p:cNvPr>
          <p:cNvSpPr txBox="1">
            <a:spLocks/>
          </p:cNvSpPr>
          <p:nvPr/>
        </p:nvSpPr>
        <p:spPr>
          <a:xfrm>
            <a:off x="5490161" y="4471670"/>
            <a:ext cx="5261259" cy="43807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ВЫБИРАЙТЕ ХОРОШЕЕ, ДУМАЙТЕ О ХОРОШЕМ, ЖИВИТЕ ХОРОШО!</a:t>
            </a:r>
            <a:endParaRPr lang="en-GB" altLang="ko-KR" sz="12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815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D8DC5DEB-72A6-4E5D-86E9-746DBA450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04" y="1926771"/>
            <a:ext cx="7442061" cy="33076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3200" dirty="0"/>
          </a:p>
          <a:p>
            <a:pPr marL="0" indent="0">
              <a:buNone/>
            </a:pPr>
            <a:r>
              <a:rPr lang="ru-RU" dirty="0"/>
              <a:t>«Веселое сердце благотворно, как </a:t>
            </a:r>
            <a:r>
              <a:rPr lang="ru-RU" dirty="0" err="1"/>
              <a:t>врачевство</a:t>
            </a:r>
            <a:r>
              <a:rPr lang="ru-RU" dirty="0"/>
              <a:t>, а унылый дух сушит кости»</a:t>
            </a:r>
          </a:p>
          <a:p>
            <a:pPr marL="0" indent="0">
              <a:buNone/>
            </a:pPr>
            <a:r>
              <a:rPr lang="ru-RU" sz="2000" dirty="0" smtClean="0"/>
              <a:t>Притчи 17:22</a:t>
            </a:r>
            <a:endParaRPr lang="ru-RU" sz="2000" dirty="0"/>
          </a:p>
          <a:p>
            <a:pPr marL="0" indent="0" algn="ctr">
              <a:buNone/>
            </a:pPr>
            <a:endParaRPr lang="ko-KR" alt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45FB6-F3F6-59AF-4D23-829C53920023}"/>
              </a:ext>
            </a:extLst>
          </p:cNvPr>
          <p:cNvSpPr txBox="1"/>
          <p:nvPr/>
        </p:nvSpPr>
        <p:spPr>
          <a:xfrm>
            <a:off x="713112" y="1193651"/>
            <a:ext cx="846278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altLang="ko-KR" sz="4800" b="1" dirty="0" smtClean="0">
                <a:solidFill>
                  <a:srgbClr val="7030A0"/>
                </a:solidFill>
                <a:latin typeface="Avenir Next" panose="020B0503020202020204" pitchFamily="34" charset="0"/>
              </a:rPr>
              <a:t>ВЫБИРАЙТЕ СМЕХ!</a:t>
            </a:r>
            <a:endParaRPr lang="en-US" altLang="ko-KR" sz="4800" b="1" dirty="0">
              <a:solidFill>
                <a:srgbClr val="7030A0"/>
              </a:solidFill>
              <a:latin typeface="Avenir N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037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5CCE5B-CF24-43A2-B500-2AC2B165B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1803" y="731507"/>
            <a:ext cx="8664388" cy="28622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altLang="ko-KR" sz="4000" b="1" dirty="0" smtClean="0">
                <a:solidFill>
                  <a:srgbClr val="7030A0"/>
                </a:solidFill>
              </a:rPr>
              <a:t>Смех </a:t>
            </a:r>
            <a:r>
              <a:rPr lang="en-GB" altLang="ko-KR" sz="4000" b="1" dirty="0" smtClean="0">
                <a:solidFill>
                  <a:srgbClr val="FF9300"/>
                </a:solidFill>
              </a:rPr>
              <a:t> </a:t>
            </a:r>
            <a:endParaRPr lang="en-GB" altLang="ko-KR" sz="4000" b="1" dirty="0">
              <a:solidFill>
                <a:srgbClr val="FF9300"/>
              </a:solidFill>
            </a:endParaRPr>
          </a:p>
          <a:p>
            <a:pPr marL="0" indent="0" algn="ctr">
              <a:buNone/>
            </a:pPr>
            <a:r>
              <a:rPr lang="ru-RU" altLang="ko-KR" sz="4000" b="1" dirty="0">
                <a:solidFill>
                  <a:srgbClr val="FF9300"/>
                </a:solidFill>
              </a:rPr>
              <a:t>н</a:t>
            </a:r>
            <a:r>
              <a:rPr lang="ru-RU" altLang="ko-KR" sz="4000" b="1" dirty="0" smtClean="0">
                <a:solidFill>
                  <a:srgbClr val="FF9300"/>
                </a:solidFill>
              </a:rPr>
              <a:t>ад чем-то позитивным и забавным </a:t>
            </a:r>
          </a:p>
          <a:p>
            <a:pPr marL="0" indent="0" algn="ctr">
              <a:buNone/>
            </a:pPr>
            <a:r>
              <a:rPr lang="ru-RU" altLang="ko-KR" sz="4000" b="1" dirty="0" smtClean="0">
                <a:solidFill>
                  <a:srgbClr val="FF9300"/>
                </a:solidFill>
              </a:rPr>
              <a:t>заставляет весь </a:t>
            </a:r>
            <a:r>
              <a:rPr lang="ru-RU" altLang="ko-KR" sz="4000" b="1" dirty="0" smtClean="0">
                <a:solidFill>
                  <a:srgbClr val="FF9300"/>
                </a:solidFill>
              </a:rPr>
              <a:t>организм</a:t>
            </a:r>
            <a:endParaRPr lang="en-GB" altLang="ko-KR" sz="4000" b="1" dirty="0">
              <a:solidFill>
                <a:srgbClr val="FF9300"/>
              </a:solidFill>
            </a:endParaRPr>
          </a:p>
          <a:p>
            <a:pPr marL="0" indent="0" algn="ctr">
              <a:buNone/>
            </a:pPr>
            <a:r>
              <a:rPr lang="ru-RU" altLang="ko-KR" sz="4000" b="1" dirty="0">
                <a:solidFill>
                  <a:srgbClr val="FF8AD8"/>
                </a:solidFill>
              </a:rPr>
              <a:t>ч</a:t>
            </a:r>
            <a:r>
              <a:rPr lang="ru-RU" altLang="ko-KR" sz="4000" b="1" dirty="0" smtClean="0">
                <a:solidFill>
                  <a:srgbClr val="FF8AD8"/>
                </a:solidFill>
              </a:rPr>
              <a:t>увствовать </a:t>
            </a:r>
            <a:r>
              <a:rPr lang="ru-RU" altLang="ko-KR" sz="4000" b="1" dirty="0" smtClean="0">
                <a:solidFill>
                  <a:srgbClr val="FF8AD8"/>
                </a:solidFill>
              </a:rPr>
              <a:t>себя прекрасно!</a:t>
            </a:r>
            <a:endParaRPr lang="ko-KR" altLang="ko-KR" sz="4000" b="1" dirty="0">
              <a:solidFill>
                <a:srgbClr val="FF8AD8"/>
              </a:solidFill>
            </a:endParaRPr>
          </a:p>
          <a:p>
            <a:pPr marL="0" indent="0" algn="ctr">
              <a:buNone/>
            </a:pPr>
            <a:endParaRPr lang="ko-KR" altLang="en-US" sz="4000" b="1" dirty="0">
              <a:solidFill>
                <a:srgbClr val="FF9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470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8674" y="150778"/>
            <a:ext cx="9969625" cy="3407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07000"/>
              </a:lnSpc>
              <a:spcAft>
                <a:spcPts val="1175"/>
              </a:spcAft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8AD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Поделитесь</a:t>
            </a:r>
            <a:r>
              <a:rPr lang="ru-RU" sz="3200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с другом или семьей, чем-то что заставит их рассмеяться. </a:t>
            </a:r>
            <a:endParaRPr lang="ru-RU" sz="3200" dirty="0">
              <a:solidFill>
                <a:srgbClr val="59595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7000"/>
              </a:lnSpc>
              <a:spcAft>
                <a:spcPts val="1175"/>
              </a:spcAft>
              <a:buFont typeface="Arial" panose="020B0604020202020204" pitchFamily="34" charset="0"/>
              <a:buChar char="•"/>
            </a:pPr>
            <a:r>
              <a:rPr lang="ru-RU" sz="3200" b="1" dirty="0">
                <a:solidFill>
                  <a:srgbClr val="FF8AD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Смотрите</a:t>
            </a:r>
            <a:r>
              <a:rPr lang="ru-RU" sz="3200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смешные видео ролики о животных. Или пригласите гостей к себе домой и покажите смешные видео, а затем вместе </a:t>
            </a:r>
            <a:r>
              <a:rPr lang="ru-RU" sz="3200" b="1" dirty="0">
                <a:solidFill>
                  <a:srgbClr val="FF8AD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проголосуйте какой был самым смешным.</a:t>
            </a:r>
            <a:r>
              <a:rPr lang="ru-RU" sz="3200" dirty="0">
                <a:solidFill>
                  <a:srgbClr val="59595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ru-RU" sz="3200" dirty="0">
              <a:solidFill>
                <a:srgbClr val="59595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157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5CCE5B-CF24-43A2-B500-2AC2B165B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176" y="373343"/>
            <a:ext cx="9327777" cy="435133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  <a:ea typeface="Calibri" panose="020F0502020204030204" pitchFamily="34" charset="0"/>
              </a:rPr>
              <a:t>Попросите</a:t>
            </a:r>
            <a:r>
              <a:rPr lang="ru-RU" dirty="0" smtClean="0">
                <a:solidFill>
                  <a:srgbClr val="595959"/>
                </a:solidFill>
                <a:ea typeface="Calibri" panose="020F0502020204030204" pitchFamily="34" charset="0"/>
              </a:rPr>
              <a:t> </a:t>
            </a:r>
            <a:r>
              <a:rPr lang="ru-RU" dirty="0">
                <a:solidFill>
                  <a:srgbClr val="595959"/>
                </a:solidFill>
                <a:ea typeface="Calibri" panose="020F0502020204030204" pitchFamily="34" charset="0"/>
              </a:rPr>
              <a:t>одиноких и грустных людей рассказать, что им </a:t>
            </a:r>
            <a:r>
              <a:rPr lang="ru-RU" b="1" dirty="0">
                <a:solidFill>
                  <a:srgbClr val="7030A0"/>
                </a:solidFill>
                <a:ea typeface="Calibri" panose="020F0502020204030204" pitchFamily="34" charset="0"/>
              </a:rPr>
              <a:t>больше всего приносит удовольствие</a:t>
            </a:r>
            <a:r>
              <a:rPr lang="ru-RU" dirty="0">
                <a:solidFill>
                  <a:srgbClr val="595959"/>
                </a:solidFill>
                <a:ea typeface="Calibri" panose="020F0502020204030204" pitchFamily="34" charset="0"/>
              </a:rPr>
              <a:t>, а затем предложите им сделать это вместе с вами</a:t>
            </a:r>
            <a:r>
              <a:rPr lang="ru-RU" dirty="0" smtClean="0">
                <a:solidFill>
                  <a:srgbClr val="595959"/>
                </a:solidFill>
                <a:ea typeface="Calibri" panose="020F0502020204030204" pitchFamily="34" charset="0"/>
              </a:rPr>
              <a:t>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b="1" dirty="0" smtClean="0">
                <a:solidFill>
                  <a:srgbClr val="7030A0"/>
                </a:solidFill>
              </a:rPr>
              <a:t>Выберите</a:t>
            </a:r>
            <a:r>
              <a:rPr lang="ru-RU" dirty="0" smtClean="0">
                <a:solidFill>
                  <a:srgbClr val="595959"/>
                </a:solidFill>
              </a:rPr>
              <a:t> </a:t>
            </a:r>
            <a:r>
              <a:rPr lang="ru-RU" dirty="0">
                <a:solidFill>
                  <a:srgbClr val="595959"/>
                </a:solidFill>
              </a:rPr>
              <a:t>смешной и позитивный фильм для просмотра со своей семьей или друзьями. Приготовьте попкорн и </a:t>
            </a:r>
            <a:r>
              <a:rPr lang="ru-RU" b="1" dirty="0">
                <a:solidFill>
                  <a:srgbClr val="7030A0"/>
                </a:solidFill>
              </a:rPr>
              <a:t>наслаждайтесь приятным вечером. </a:t>
            </a:r>
          </a:p>
          <a:p>
            <a:r>
              <a:rPr lang="ru-RU" dirty="0" smtClean="0">
                <a:solidFill>
                  <a:srgbClr val="595959"/>
                </a:solidFill>
                <a:ea typeface="Calibri" panose="020F0502020204030204" pitchFamily="34" charset="0"/>
              </a:rPr>
              <a:t> </a:t>
            </a:r>
            <a:endParaRPr lang="ru-RU" dirty="0">
              <a:solidFill>
                <a:srgbClr val="595959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ko-KR" altLang="ko-KR" b="1" dirty="0">
              <a:solidFill>
                <a:srgbClr val="7030A0"/>
              </a:solidFill>
            </a:endParaRPr>
          </a:p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15455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5CCE5B-CF24-43A2-B500-2AC2B165B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304" y="370007"/>
            <a:ext cx="9357590" cy="4351338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>
                <a:solidFill>
                  <a:srgbClr val="FF9300"/>
                </a:solidFill>
              </a:rPr>
              <a:t>Играйте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>
                <a:solidFill>
                  <a:srgbClr val="595959"/>
                </a:solidFill>
              </a:rPr>
              <a:t>в шарады вместе со своей семьей или друзьями – </a:t>
            </a:r>
            <a:r>
              <a:rPr lang="ru-RU" b="1" dirty="0">
                <a:solidFill>
                  <a:srgbClr val="FF9300"/>
                </a:solidFill>
              </a:rPr>
              <a:t>изображая</a:t>
            </a:r>
            <a:r>
              <a:rPr lang="ru-RU" dirty="0">
                <a:solidFill>
                  <a:srgbClr val="595959"/>
                </a:solidFill>
              </a:rPr>
              <a:t> сюжет фильма, текст песни или название книги, чтобы кто-то угадывал.</a:t>
            </a:r>
          </a:p>
          <a:p>
            <a:pPr lvl="0"/>
            <a:r>
              <a:rPr lang="ru-RU" b="1" dirty="0">
                <a:solidFill>
                  <a:srgbClr val="FF9300"/>
                </a:solidFill>
              </a:rPr>
              <a:t>Прочитайте</a:t>
            </a:r>
            <a:r>
              <a:rPr lang="ru-RU" dirty="0">
                <a:solidFill>
                  <a:srgbClr val="595959"/>
                </a:solidFill>
              </a:rPr>
              <a:t> главу книги Притчей в современном переводе Библии. </a:t>
            </a:r>
            <a:endParaRPr lang="ru-RU" dirty="0" smtClean="0">
              <a:solidFill>
                <a:srgbClr val="595959"/>
              </a:solidFill>
            </a:endParaRPr>
          </a:p>
          <a:p>
            <a:pPr lvl="0"/>
            <a:r>
              <a:rPr lang="ru-RU" b="1" dirty="0" smtClean="0">
                <a:solidFill>
                  <a:srgbClr val="FF9300"/>
                </a:solidFill>
              </a:rPr>
              <a:t>Найдите</a:t>
            </a:r>
            <a:r>
              <a:rPr lang="ru-RU" dirty="0" smtClean="0">
                <a:solidFill>
                  <a:srgbClr val="595959"/>
                </a:solidFill>
              </a:rPr>
              <a:t> </a:t>
            </a:r>
            <a:r>
              <a:rPr lang="ru-RU" dirty="0">
                <a:solidFill>
                  <a:srgbClr val="595959"/>
                </a:solidFill>
              </a:rPr>
              <a:t>самые смешные тексты и нарисуйте к ним комиксы, инсценируйте их или сделайте по ним пантомиму, чтобы другие угадывали какой текст вы изображаете. </a:t>
            </a:r>
          </a:p>
          <a:p>
            <a:pPr lvl="0"/>
            <a:endParaRPr lang="ko-KR" altLang="ko-K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388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5CCE5B-CF24-43A2-B500-2AC2B165B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361" y="355207"/>
            <a:ext cx="9999879" cy="435133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595959"/>
                </a:solidFill>
              </a:rPr>
              <a:t>Указательным </a:t>
            </a:r>
            <a:r>
              <a:rPr lang="ru-RU" dirty="0">
                <a:solidFill>
                  <a:srgbClr val="595959"/>
                </a:solidFill>
              </a:rPr>
              <a:t>пальцем </a:t>
            </a:r>
            <a:r>
              <a:rPr lang="ru-RU" b="1" dirty="0">
                <a:solidFill>
                  <a:srgbClr val="FF8AD8"/>
                </a:solidFill>
              </a:rPr>
              <a:t>нарисуйте какой-то предмет </a:t>
            </a:r>
            <a:r>
              <a:rPr lang="ru-RU" b="1" dirty="0" smtClean="0">
                <a:solidFill>
                  <a:srgbClr val="FF8AD8"/>
                </a:solidFill>
              </a:rPr>
              <a:t> </a:t>
            </a:r>
            <a:r>
              <a:rPr lang="ru-RU" dirty="0" smtClean="0">
                <a:solidFill>
                  <a:srgbClr val="595959"/>
                </a:solidFill>
              </a:rPr>
              <a:t>на спине </a:t>
            </a:r>
            <a:r>
              <a:rPr lang="ru-RU" dirty="0">
                <a:solidFill>
                  <a:srgbClr val="595959"/>
                </a:solidFill>
              </a:rPr>
              <a:t>другого человека поверх одежды. Посмотрите, как быстро они смогут угадать что вы рисуете или пишете. </a:t>
            </a:r>
            <a:endParaRPr lang="ru-RU" dirty="0" smtClean="0">
              <a:solidFill>
                <a:srgbClr val="595959"/>
              </a:solidFill>
            </a:endParaRPr>
          </a:p>
          <a:p>
            <a:r>
              <a:rPr lang="ru-RU" b="1" dirty="0">
                <a:solidFill>
                  <a:srgbClr val="FF8AD8"/>
                </a:solidFill>
              </a:rPr>
              <a:t>Купите</a:t>
            </a:r>
            <a:r>
              <a:rPr lang="ru-RU" dirty="0">
                <a:solidFill>
                  <a:srgbClr val="595959"/>
                </a:solidFill>
              </a:rPr>
              <a:t> игрушку для маленького ребенка и </a:t>
            </a:r>
            <a:r>
              <a:rPr lang="ru-RU" b="1" dirty="0">
                <a:solidFill>
                  <a:srgbClr val="FF8AD8"/>
                </a:solidFill>
              </a:rPr>
              <a:t>поиграйте с ним. </a:t>
            </a:r>
          </a:p>
          <a:p>
            <a:endParaRPr lang="ru-RU" dirty="0">
              <a:solidFill>
                <a:srgbClr val="595959"/>
              </a:solidFill>
            </a:endParaRPr>
          </a:p>
          <a:p>
            <a:pPr lvl="0"/>
            <a:endParaRPr lang="ko-KR" altLang="ko-KR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63151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5CCE5B-CF24-43A2-B500-2AC2B165B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913" y="357290"/>
            <a:ext cx="8933329" cy="434209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b="1" dirty="0" smtClean="0">
                <a:solidFill>
                  <a:srgbClr val="7030A0"/>
                </a:solidFill>
              </a:rPr>
              <a:t>Поищите</a:t>
            </a:r>
            <a:r>
              <a:rPr lang="ru-RU" dirty="0" smtClean="0">
                <a:solidFill>
                  <a:srgbClr val="595959"/>
                </a:solidFill>
              </a:rPr>
              <a:t> </a:t>
            </a:r>
            <a:r>
              <a:rPr lang="ru-RU" dirty="0">
                <a:solidFill>
                  <a:srgbClr val="595959"/>
                </a:solidFill>
              </a:rPr>
              <a:t>в Интернете веселые и увлекательные игры, например, «Минута до победы», в которые вы можете </a:t>
            </a:r>
            <a:r>
              <a:rPr lang="ru-RU" b="1" dirty="0">
                <a:solidFill>
                  <a:srgbClr val="7030A0"/>
                </a:solidFill>
              </a:rPr>
              <a:t>играть дома </a:t>
            </a:r>
            <a:r>
              <a:rPr lang="ru-RU" dirty="0">
                <a:solidFill>
                  <a:srgbClr val="595959"/>
                </a:solidFill>
              </a:rPr>
              <a:t>с предметами, которые вы можете найти в своем доме.</a:t>
            </a:r>
          </a:p>
          <a:p>
            <a:pPr lvl="0"/>
            <a:r>
              <a:rPr lang="ru-RU" b="1" dirty="0">
                <a:solidFill>
                  <a:srgbClr val="7030A0"/>
                </a:solidFill>
              </a:rPr>
              <a:t>Узнайте</a:t>
            </a:r>
            <a:r>
              <a:rPr lang="ru-RU" dirty="0">
                <a:solidFill>
                  <a:srgbClr val="595959"/>
                </a:solidFill>
              </a:rPr>
              <a:t>, как делать большие мыльные пузыри и запускайте их для детей в местном парке (</a:t>
            </a:r>
            <a:r>
              <a:rPr lang="en-US" dirty="0">
                <a:solidFill>
                  <a:srgbClr val="595959"/>
                </a:solidFill>
              </a:rPr>
              <a:t>www</a:t>
            </a:r>
            <a:r>
              <a:rPr lang="ru-RU" dirty="0">
                <a:solidFill>
                  <a:srgbClr val="595959"/>
                </a:solidFill>
              </a:rPr>
              <a:t>.</a:t>
            </a:r>
            <a:r>
              <a:rPr lang="en-US" dirty="0" err="1">
                <a:solidFill>
                  <a:srgbClr val="595959"/>
                </a:solidFill>
              </a:rPr>
              <a:t>redtedart</a:t>
            </a:r>
            <a:r>
              <a:rPr lang="ru-RU" dirty="0">
                <a:solidFill>
                  <a:srgbClr val="595959"/>
                </a:solidFill>
              </a:rPr>
              <a:t>.</a:t>
            </a:r>
            <a:r>
              <a:rPr lang="en-US" dirty="0">
                <a:solidFill>
                  <a:srgbClr val="595959"/>
                </a:solidFill>
              </a:rPr>
              <a:t>com</a:t>
            </a:r>
            <a:r>
              <a:rPr lang="ru-RU" dirty="0">
                <a:solidFill>
                  <a:srgbClr val="595959"/>
                </a:solidFill>
              </a:rPr>
              <a:t>). Или </a:t>
            </a:r>
            <a:r>
              <a:rPr lang="ru-RU" b="1" dirty="0">
                <a:solidFill>
                  <a:srgbClr val="7030A0"/>
                </a:solidFill>
              </a:rPr>
              <a:t>возьмите мелки</a:t>
            </a:r>
            <a:r>
              <a:rPr lang="ru-RU" dirty="0">
                <a:solidFill>
                  <a:srgbClr val="595959"/>
                </a:solidFill>
              </a:rPr>
              <a:t> и напишите на асфальте забавные цитаты и комментарии, чтобы повеселить прохожих людей.</a:t>
            </a:r>
          </a:p>
          <a:p>
            <a:r>
              <a:rPr lang="en-GB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ko-KR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787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D8DC5DEB-72A6-4E5D-86E9-746DBA450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695" y="820689"/>
            <a:ext cx="8379688" cy="33076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ru-RU" dirty="0"/>
              <a:t>«Веселое сердце благотворно, </a:t>
            </a:r>
            <a:r>
              <a:rPr lang="ru-RU" dirty="0" smtClean="0"/>
              <a:t>как </a:t>
            </a:r>
            <a:r>
              <a:rPr lang="ru-RU" dirty="0" err="1"/>
              <a:t>врачевство</a:t>
            </a:r>
            <a:r>
              <a:rPr lang="ru-RU" dirty="0"/>
              <a:t>, а унылый дух сушит кости»</a:t>
            </a:r>
          </a:p>
          <a:p>
            <a:pPr marL="0" indent="0">
              <a:buNone/>
            </a:pPr>
            <a:r>
              <a:rPr lang="ru-RU" sz="2000" dirty="0"/>
              <a:t>Притчи 17:22</a:t>
            </a:r>
          </a:p>
          <a:p>
            <a:pPr marL="0" indent="0" algn="ctr">
              <a:buNone/>
            </a:pPr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45FB6-F3F6-59AF-4D23-829C53920023}"/>
              </a:ext>
            </a:extLst>
          </p:cNvPr>
          <p:cNvSpPr txBox="1"/>
          <p:nvPr/>
        </p:nvSpPr>
        <p:spPr>
          <a:xfrm>
            <a:off x="915233" y="405191"/>
            <a:ext cx="74420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ko-KR" sz="4800" b="1" dirty="0">
                <a:solidFill>
                  <a:srgbClr val="7030A0"/>
                </a:solidFill>
                <a:latin typeface="Avenir Next" panose="020B0503020202020204" pitchFamily="34" charset="0"/>
              </a:rPr>
              <a:t>ВЫБИРАЙТЕ СМЕХ!</a:t>
            </a:r>
            <a:endParaRPr lang="en-US" altLang="ko-KR" sz="4800" b="1" dirty="0">
              <a:solidFill>
                <a:srgbClr val="7030A0"/>
              </a:solidFill>
              <a:latin typeface="Avenir Next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664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332</Words>
  <Application>Microsoft Office PowerPoint</Application>
  <PresentationFormat>Широкоэкранный</PresentationFormat>
  <Paragraphs>29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맑은 고딕</vt:lpstr>
      <vt:lpstr>Arial</vt:lpstr>
      <vt:lpstr>Avenir Next</vt:lpstr>
      <vt:lpstr>Calibri</vt:lpstr>
      <vt:lpstr>DearJoe</vt:lpstr>
      <vt:lpstr>Times New Roman</vt:lpstr>
      <vt:lpstr>Office 테마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Flourish! Choose well – Think well – Live well</dc:title>
  <dc:creator>hnjung</dc:creator>
  <cp:lastModifiedBy>Tatiana Kucheruk</cp:lastModifiedBy>
  <cp:revision>13</cp:revision>
  <dcterms:created xsi:type="dcterms:W3CDTF">2022-07-07T04:27:28Z</dcterms:created>
  <dcterms:modified xsi:type="dcterms:W3CDTF">2023-10-31T11:26:46Z</dcterms:modified>
</cp:coreProperties>
</file>