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72" r:id="rId6"/>
    <p:sldId id="273" r:id="rId7"/>
    <p:sldId id="274" r:id="rId8"/>
    <p:sldId id="275" r:id="rId9"/>
    <p:sldId id="276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272"/>
    <a:srgbClr val="FF9300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B3A986-F8E6-5E42-ADFD-2671CAC8343A}" v="11" dt="2022-11-23T17:20:52.1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09" autoAdjust="0"/>
    <p:restoredTop sz="96327"/>
  </p:normalViewPr>
  <p:slideViewPr>
    <p:cSldViewPr snapToGrid="0">
      <p:cViewPr varScale="1">
        <p:scale>
          <a:sx n="111" d="100"/>
          <a:sy n="111" d="100"/>
        </p:scale>
        <p:origin x="1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tin, Nilde" userId="4a5681fe-fcae-4d84-8342-8bf611bd7e79" providerId="ADAL" clId="{03B3A986-F8E6-5E42-ADFD-2671CAC8343A}"/>
    <pc:docChg chg="undo custSel addSld modSld sldOrd">
      <pc:chgData name="Itin, Nilde" userId="4a5681fe-fcae-4d84-8342-8bf611bd7e79" providerId="ADAL" clId="{03B3A986-F8E6-5E42-ADFD-2671CAC8343A}" dt="2022-11-24T00:06:14.651" v="131" actId="207"/>
      <pc:docMkLst>
        <pc:docMk/>
      </pc:docMkLst>
      <pc:sldChg chg="modSp mod">
        <pc:chgData name="Itin, Nilde" userId="4a5681fe-fcae-4d84-8342-8bf611bd7e79" providerId="ADAL" clId="{03B3A986-F8E6-5E42-ADFD-2671CAC8343A}" dt="2022-11-24T00:04:13.471" v="105" actId="207"/>
        <pc:sldMkLst>
          <pc:docMk/>
          <pc:sldMk cId="3159037131" sldId="257"/>
        </pc:sldMkLst>
        <pc:spChg chg="mod">
          <ac:chgData name="Itin, Nilde" userId="4a5681fe-fcae-4d84-8342-8bf611bd7e79" providerId="ADAL" clId="{03B3A986-F8E6-5E42-ADFD-2671CAC8343A}" dt="2022-11-24T00:04:13.471" v="105" actId="207"/>
          <ac:spMkLst>
            <pc:docMk/>
            <pc:sldMk cId="3159037131" sldId="257"/>
            <ac:spMk id="5" creationId="{D8DC5DEB-72A6-4E5D-86E9-746DBA450130}"/>
          </ac:spMkLst>
        </pc:spChg>
      </pc:sldChg>
      <pc:sldChg chg="addSp delSp modSp mod">
        <pc:chgData name="Itin, Nilde" userId="4a5681fe-fcae-4d84-8342-8bf611bd7e79" providerId="ADAL" clId="{03B3A986-F8E6-5E42-ADFD-2671CAC8343A}" dt="2022-11-23T17:16:00.425" v="36" actId="21"/>
        <pc:sldMkLst>
          <pc:docMk/>
          <pc:sldMk cId="2096470166" sldId="267"/>
        </pc:sldMkLst>
        <pc:spChg chg="mod">
          <ac:chgData name="Itin, Nilde" userId="4a5681fe-fcae-4d84-8342-8bf611bd7e79" providerId="ADAL" clId="{03B3A986-F8E6-5E42-ADFD-2671CAC8343A}" dt="2022-11-23T17:15:37.263" v="29" actId="20577"/>
          <ac:spMkLst>
            <pc:docMk/>
            <pc:sldMk cId="2096470166" sldId="267"/>
            <ac:spMk id="3" creationId="{CF5CCE5B-CF24-43A2-B500-2AC2B165B86A}"/>
          </ac:spMkLst>
        </pc:spChg>
        <pc:spChg chg="add del mod">
          <ac:chgData name="Itin, Nilde" userId="4a5681fe-fcae-4d84-8342-8bf611bd7e79" providerId="ADAL" clId="{03B3A986-F8E6-5E42-ADFD-2671CAC8343A}" dt="2022-11-23T17:16:00.425" v="36" actId="21"/>
          <ac:spMkLst>
            <pc:docMk/>
            <pc:sldMk cId="2096470166" sldId="267"/>
            <ac:spMk id="4" creationId="{9874C352-45B0-5A5B-0A6F-BF08C84E0664}"/>
          </ac:spMkLst>
        </pc:spChg>
      </pc:sldChg>
      <pc:sldChg chg="addSp delSp modSp mod">
        <pc:chgData name="Itin, Nilde" userId="4a5681fe-fcae-4d84-8342-8bf611bd7e79" providerId="ADAL" clId="{03B3A986-F8E6-5E42-ADFD-2671CAC8343A}" dt="2022-11-24T00:05:24.174" v="122" actId="478"/>
        <pc:sldMkLst>
          <pc:docMk/>
          <pc:sldMk cId="2613157746" sldId="268"/>
        </pc:sldMkLst>
        <pc:spChg chg="add del mod">
          <ac:chgData name="Itin, Nilde" userId="4a5681fe-fcae-4d84-8342-8bf611bd7e79" providerId="ADAL" clId="{03B3A986-F8E6-5E42-ADFD-2671CAC8343A}" dt="2022-11-24T00:05:24.174" v="122" actId="478"/>
          <ac:spMkLst>
            <pc:docMk/>
            <pc:sldMk cId="2613157746" sldId="268"/>
            <ac:spMk id="2" creationId="{6953ABA0-7E81-CF89-C417-C9AC3394AAA9}"/>
          </ac:spMkLst>
        </pc:spChg>
        <pc:spChg chg="mod">
          <ac:chgData name="Itin, Nilde" userId="4a5681fe-fcae-4d84-8342-8bf611bd7e79" providerId="ADAL" clId="{03B3A986-F8E6-5E42-ADFD-2671CAC8343A}" dt="2022-11-24T00:04:29.976" v="109" actId="207"/>
          <ac:spMkLst>
            <pc:docMk/>
            <pc:sldMk cId="2613157746" sldId="268"/>
            <ac:spMk id="3" creationId="{CF5CCE5B-CF24-43A2-B500-2AC2B165B86A}"/>
          </ac:spMkLst>
        </pc:spChg>
      </pc:sldChg>
      <pc:sldChg chg="addSp delSp modSp mod">
        <pc:chgData name="Itin, Nilde" userId="4a5681fe-fcae-4d84-8342-8bf611bd7e79" providerId="ADAL" clId="{03B3A986-F8E6-5E42-ADFD-2671CAC8343A}" dt="2022-11-24T00:05:26.501" v="123" actId="478"/>
        <pc:sldMkLst>
          <pc:docMk/>
          <pc:sldMk cId="1915455417" sldId="272"/>
        </pc:sldMkLst>
        <pc:spChg chg="add del mod">
          <ac:chgData name="Itin, Nilde" userId="4a5681fe-fcae-4d84-8342-8bf611bd7e79" providerId="ADAL" clId="{03B3A986-F8E6-5E42-ADFD-2671CAC8343A}" dt="2022-11-23T17:20:38.311" v="95" actId="478"/>
          <ac:spMkLst>
            <pc:docMk/>
            <pc:sldMk cId="1915455417" sldId="272"/>
            <ac:spMk id="2" creationId="{A26B5EA8-9914-9BB0-7DDE-CE5C9D478927}"/>
          </ac:spMkLst>
        </pc:spChg>
        <pc:spChg chg="mod">
          <ac:chgData name="Itin, Nilde" userId="4a5681fe-fcae-4d84-8342-8bf611bd7e79" providerId="ADAL" clId="{03B3A986-F8E6-5E42-ADFD-2671CAC8343A}" dt="2022-11-24T00:04:43.649" v="112" actId="207"/>
          <ac:spMkLst>
            <pc:docMk/>
            <pc:sldMk cId="1915455417" sldId="272"/>
            <ac:spMk id="3" creationId="{CF5CCE5B-CF24-43A2-B500-2AC2B165B86A}"/>
          </ac:spMkLst>
        </pc:spChg>
        <pc:spChg chg="add del mod">
          <ac:chgData name="Itin, Nilde" userId="4a5681fe-fcae-4d84-8342-8bf611bd7e79" providerId="ADAL" clId="{03B3A986-F8E6-5E42-ADFD-2671CAC8343A}" dt="2022-11-24T00:05:26.501" v="123" actId="478"/>
          <ac:spMkLst>
            <pc:docMk/>
            <pc:sldMk cId="1915455417" sldId="272"/>
            <ac:spMk id="4" creationId="{28B1219F-46E3-CF55-C84B-1A3CAA02078C}"/>
          </ac:spMkLst>
        </pc:spChg>
      </pc:sldChg>
      <pc:sldChg chg="addSp delSp modSp mod">
        <pc:chgData name="Itin, Nilde" userId="4a5681fe-fcae-4d84-8342-8bf611bd7e79" providerId="ADAL" clId="{03B3A986-F8E6-5E42-ADFD-2671CAC8343A}" dt="2022-11-24T00:05:29.669" v="124" actId="478"/>
        <pc:sldMkLst>
          <pc:docMk/>
          <pc:sldMk cId="684388020" sldId="273"/>
        </pc:sldMkLst>
        <pc:spChg chg="add del mod">
          <ac:chgData name="Itin, Nilde" userId="4a5681fe-fcae-4d84-8342-8bf611bd7e79" providerId="ADAL" clId="{03B3A986-F8E6-5E42-ADFD-2671CAC8343A}" dt="2022-11-23T17:20:42.847" v="97" actId="478"/>
          <ac:spMkLst>
            <pc:docMk/>
            <pc:sldMk cId="684388020" sldId="273"/>
            <ac:spMk id="2" creationId="{B013E50D-CCE2-A29B-2B1F-1A3015F8D459}"/>
          </ac:spMkLst>
        </pc:spChg>
        <pc:spChg chg="mod">
          <ac:chgData name="Itin, Nilde" userId="4a5681fe-fcae-4d84-8342-8bf611bd7e79" providerId="ADAL" clId="{03B3A986-F8E6-5E42-ADFD-2671CAC8343A}" dt="2022-11-24T00:04:57.795" v="116" actId="207"/>
          <ac:spMkLst>
            <pc:docMk/>
            <pc:sldMk cId="684388020" sldId="273"/>
            <ac:spMk id="3" creationId="{CF5CCE5B-CF24-43A2-B500-2AC2B165B86A}"/>
          </ac:spMkLst>
        </pc:spChg>
        <pc:spChg chg="add del mod">
          <ac:chgData name="Itin, Nilde" userId="4a5681fe-fcae-4d84-8342-8bf611bd7e79" providerId="ADAL" clId="{03B3A986-F8E6-5E42-ADFD-2671CAC8343A}" dt="2022-11-24T00:05:29.669" v="124" actId="478"/>
          <ac:spMkLst>
            <pc:docMk/>
            <pc:sldMk cId="684388020" sldId="273"/>
            <ac:spMk id="4" creationId="{50855BC1-7019-0AC4-8843-877088BF8D87}"/>
          </ac:spMkLst>
        </pc:spChg>
      </pc:sldChg>
      <pc:sldChg chg="addSp delSp modSp mod">
        <pc:chgData name="Itin, Nilde" userId="4a5681fe-fcae-4d84-8342-8bf611bd7e79" providerId="ADAL" clId="{03B3A986-F8E6-5E42-ADFD-2671CAC8343A}" dt="2022-11-24T00:05:32.501" v="125" actId="478"/>
        <pc:sldMkLst>
          <pc:docMk/>
          <pc:sldMk cId="1563151049" sldId="274"/>
        </pc:sldMkLst>
        <pc:spChg chg="add del mod">
          <ac:chgData name="Itin, Nilde" userId="4a5681fe-fcae-4d84-8342-8bf611bd7e79" providerId="ADAL" clId="{03B3A986-F8E6-5E42-ADFD-2671CAC8343A}" dt="2022-11-23T17:20:47.142" v="99" actId="478"/>
          <ac:spMkLst>
            <pc:docMk/>
            <pc:sldMk cId="1563151049" sldId="274"/>
            <ac:spMk id="2" creationId="{5DC76146-F0CB-DA00-C81F-CBE667218B64}"/>
          </ac:spMkLst>
        </pc:spChg>
        <pc:spChg chg="mod">
          <ac:chgData name="Itin, Nilde" userId="4a5681fe-fcae-4d84-8342-8bf611bd7e79" providerId="ADAL" clId="{03B3A986-F8E6-5E42-ADFD-2671CAC8343A}" dt="2022-11-24T00:05:16.987" v="121" actId="207"/>
          <ac:spMkLst>
            <pc:docMk/>
            <pc:sldMk cId="1563151049" sldId="274"/>
            <ac:spMk id="3" creationId="{CF5CCE5B-CF24-43A2-B500-2AC2B165B86A}"/>
          </ac:spMkLst>
        </pc:spChg>
        <pc:spChg chg="add del mod">
          <ac:chgData name="Itin, Nilde" userId="4a5681fe-fcae-4d84-8342-8bf611bd7e79" providerId="ADAL" clId="{03B3A986-F8E6-5E42-ADFD-2671CAC8343A}" dt="2022-11-24T00:05:32.501" v="125" actId="478"/>
          <ac:spMkLst>
            <pc:docMk/>
            <pc:sldMk cId="1563151049" sldId="274"/>
            <ac:spMk id="4" creationId="{2E516359-2CFB-3DD8-E9BA-DFA8CB46BF66}"/>
          </ac:spMkLst>
        </pc:spChg>
      </pc:sldChg>
      <pc:sldChg chg="addSp delSp modSp mod ord">
        <pc:chgData name="Itin, Nilde" userId="4a5681fe-fcae-4d84-8342-8bf611bd7e79" providerId="ADAL" clId="{03B3A986-F8E6-5E42-ADFD-2671CAC8343A}" dt="2022-11-24T00:06:08.813" v="130" actId="478"/>
        <pc:sldMkLst>
          <pc:docMk/>
          <pc:sldMk cId="850787879" sldId="275"/>
        </pc:sldMkLst>
        <pc:spChg chg="add del mod">
          <ac:chgData name="Itin, Nilde" userId="4a5681fe-fcae-4d84-8342-8bf611bd7e79" providerId="ADAL" clId="{03B3A986-F8E6-5E42-ADFD-2671CAC8343A}" dt="2022-11-23T17:20:51.670" v="101" actId="478"/>
          <ac:spMkLst>
            <pc:docMk/>
            <pc:sldMk cId="850787879" sldId="275"/>
            <ac:spMk id="2" creationId="{FE6B22ED-2981-2C15-D9D1-A54E3B57FD55}"/>
          </ac:spMkLst>
        </pc:spChg>
        <pc:spChg chg="mod">
          <ac:chgData name="Itin, Nilde" userId="4a5681fe-fcae-4d84-8342-8bf611bd7e79" providerId="ADAL" clId="{03B3A986-F8E6-5E42-ADFD-2671CAC8343A}" dt="2022-11-24T00:06:01.524" v="129" actId="1076"/>
          <ac:spMkLst>
            <pc:docMk/>
            <pc:sldMk cId="850787879" sldId="275"/>
            <ac:spMk id="3" creationId="{CF5CCE5B-CF24-43A2-B500-2AC2B165B86A}"/>
          </ac:spMkLst>
        </pc:spChg>
        <pc:spChg chg="add del mod">
          <ac:chgData name="Itin, Nilde" userId="4a5681fe-fcae-4d84-8342-8bf611bd7e79" providerId="ADAL" clId="{03B3A986-F8E6-5E42-ADFD-2671CAC8343A}" dt="2022-11-23T17:18:45.654" v="81" actId="22"/>
          <ac:spMkLst>
            <pc:docMk/>
            <pc:sldMk cId="850787879" sldId="275"/>
            <ac:spMk id="5" creationId="{F2EC4296-2665-3028-4F00-A0A7C2A49554}"/>
          </ac:spMkLst>
        </pc:spChg>
        <pc:spChg chg="add del mod">
          <ac:chgData name="Itin, Nilde" userId="4a5681fe-fcae-4d84-8342-8bf611bd7e79" providerId="ADAL" clId="{03B3A986-F8E6-5E42-ADFD-2671CAC8343A}" dt="2022-11-24T00:06:08.813" v="130" actId="478"/>
          <ac:spMkLst>
            <pc:docMk/>
            <pc:sldMk cId="850787879" sldId="275"/>
            <ac:spMk id="6" creationId="{1E0898D4-3E21-45E7-23C5-5B4BC0CB013F}"/>
          </ac:spMkLst>
        </pc:spChg>
      </pc:sldChg>
      <pc:sldChg chg="modSp add mod ord">
        <pc:chgData name="Itin, Nilde" userId="4a5681fe-fcae-4d84-8342-8bf611bd7e79" providerId="ADAL" clId="{03B3A986-F8E6-5E42-ADFD-2671CAC8343A}" dt="2022-11-24T00:06:14.651" v="131" actId="207"/>
        <pc:sldMkLst>
          <pc:docMk/>
          <pc:sldMk cId="177523702" sldId="276"/>
        </pc:sldMkLst>
        <pc:spChg chg="mod">
          <ac:chgData name="Itin, Nilde" userId="4a5681fe-fcae-4d84-8342-8bf611bd7e79" providerId="ADAL" clId="{03B3A986-F8E6-5E42-ADFD-2671CAC8343A}" dt="2022-11-24T00:06:14.651" v="131" actId="207"/>
          <ac:spMkLst>
            <pc:docMk/>
            <pc:sldMk cId="177523702" sldId="276"/>
            <ac:spMk id="5" creationId="{D8DC5DEB-72A6-4E5D-86E9-746DBA4501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30EAE7-29EC-4FD2-AA35-819284590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94BD688-68BF-4DFB-A683-240BF73B6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1A2DE9-91ED-4BBC-BF37-FD415CB8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65B464-7609-4257-AC63-A5D0E456B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A28440-F128-4C00-A83D-1AF93700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62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CB73CF-43A9-4779-B435-9517A5F7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735CD6C-3A45-4FB6-A721-81680A43F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3382B9-353D-4629-AFCC-A52BA224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471021-6FB1-416D-BB46-E3FF12F3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A6B063-F08D-4191-86C7-9E3DE245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48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9F34E82-AD2C-498E-825D-6438B0E70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5C38FA0-0D73-41C3-88E9-2F47CD9B7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D45CFC-1D21-4063-9D8B-5C84257F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873381-6C35-47F7-B8EA-6E96F02E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6E17E9-F8C5-4784-BD4A-6F4BC7EF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89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9887C8F-DC21-61C0-A735-276C2D3D1F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792"/>
            <a:ext cx="12192000" cy="6925584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229FBC28-0AC3-40E7-8F1B-8AE73D321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68D592-A4C2-4504-8CD4-ADE946D6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2B2AE5-22A6-4CAA-A253-7DB8F0C7B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D4089DB-79DD-415E-8856-BEB7661155A1}" type="datetimeFigureOut">
              <a:rPr lang="ko-KR" altLang="en-US" smtClean="0"/>
              <a:pPr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342284-74F9-4AD8-8548-F4271F9F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1A2720-52D3-42E0-983E-95564A2E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B4690A6-F322-4557-B50C-08D12C1A3E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02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48D638-0C52-4FD4-99A7-3C58CB94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A7142F-BAC8-44B5-A109-7CDE3DD92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763598-7FB8-4290-93FA-4FC84838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620476-E3EF-4C3C-B661-E74E3220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AD5810-6AC4-4E2A-9FB2-A80AC722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96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F23F22-4F21-4779-B754-222E0805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400961-C9BD-47FB-B59F-110092926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809E5BF-0F4F-4DDC-B515-1BEFEC8FD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175030-2074-4D7D-87A9-31A1D284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BEC16A-195B-4D4A-BE41-7DFF02EA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99F20BA-159F-4DA9-827C-0D97B5F0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32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B42F23-AC88-4FAB-A95F-EB4D979E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072D60-1768-4A90-8089-2A460BD0A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F029507-1A0F-4253-BFA7-DEC145B32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C032E25-AC10-4C2D-AEA3-3E02B96D7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C92220-6F66-4650-98E8-B4A859668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A7ED824-C39C-4B53-9DC8-DFF0A5B6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2B1166F-B149-4A43-AC23-239AF513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63C936C-4E2C-4664-93CD-30773E4F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54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053BAC-464C-443B-BF51-19613850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45A45FF-C965-4F61-BEFD-FBCC2393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D0B4AA9-2C82-46F3-A313-DA4F928F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8D83DE7-B376-4866-92A1-7CF3D983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7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28BC52D-F560-4A17-9C95-377949AC7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80394EF-F77D-4EC2-9637-1F569746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EEA9D1E-61AA-4123-9EEF-90773496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6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CB494A-DAC5-4E84-984C-D21F5BF9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A21B76-6943-4920-A589-4089FB2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3F83E8E-6701-40C9-AFC3-0FA30EFF1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84FD6B8-080D-44A5-911B-40AA0803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51CBF1-B25A-4C0D-8B38-191AC459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12DBD3-15C7-4ABD-B553-10E7DFAC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778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E55CD0-8C91-48C2-9A76-98EF09E4E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EA4F7F5-7CE6-43E0-BF1A-A97B19392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22FD9F-B021-43D2-8ACF-CEC141FBF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D4EDD14-C774-4F3C-8D65-2595B8F4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849B6C-ACD9-4759-A33E-1E95036B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5049A0-CF5E-422F-92B7-FFF21F20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61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EF8FA05-0ACB-48BC-BC1A-DAF56571E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29937B4-059C-4C89-8EA8-0B653B2F0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A494EA-6295-4B43-AB6E-7DFC9656B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B77EEF-4500-4A9A-A56F-A01CE3F67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00BE00-EB64-47F1-AD6F-1740202B1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22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D04EBE-1549-5D65-6A32-14014B242E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131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829"/>
            <a:ext cx="12200557" cy="6862813"/>
          </a:xfrm>
          <a:prstGeom prst="rect">
            <a:avLst/>
          </a:prstGeom>
        </p:spPr>
      </p:pic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18965" y="4909743"/>
            <a:ext cx="5005195" cy="156548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Практические идеи, чтобы помочь семьям, </a:t>
            </a:r>
            <a:r>
              <a:rPr lang="ru-RU" sz="1600" dirty="0" smtClean="0"/>
              <a:t>   детям </a:t>
            </a:r>
            <a:r>
              <a:rPr lang="ru-RU" sz="1600" dirty="0"/>
              <a:t>и взрослым заботиться о их </a:t>
            </a:r>
            <a:r>
              <a:rPr lang="ru-RU" sz="1600" dirty="0" smtClean="0"/>
              <a:t>                   эмоциональном благосостоянии                               </a:t>
            </a:r>
            <a:r>
              <a:rPr lang="ru-RU" sz="1600" dirty="0"/>
              <a:t>и умственном здоровье.</a:t>
            </a:r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-1" y="4233099"/>
            <a:ext cx="7194331" cy="20289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7000" dirty="0" smtClean="0">
                <a:solidFill>
                  <a:srgbClr val="D44E8E"/>
                </a:solidFill>
                <a:latin typeface="DearJoe" panose="02000508020000090004" pitchFamily="2" charset="0"/>
                <a:cs typeface="Calibri" panose="020F0502020204030204" pitchFamily="34" charset="0"/>
              </a:rPr>
              <a:t>Процветай!</a:t>
            </a:r>
            <a:endParaRPr lang="en-GB" altLang="ko-KR" sz="17000" dirty="0">
              <a:solidFill>
                <a:srgbClr val="D44E8E"/>
              </a:solidFill>
              <a:latin typeface="DearJoe" panose="02000508020000090004" pitchFamily="2" charset="0"/>
              <a:cs typeface="Calibri" panose="020F0502020204030204" pitchFamily="34" charset="0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90161" y="4471670"/>
            <a:ext cx="5261259" cy="4380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ВЫБИРАЙТЕ ХОРОШЕЕ, ДУМАЙТЕ О ХОРОШЕМ, ЖИВИТЕ ХОРОШО!</a:t>
            </a:r>
            <a:endParaRPr lang="en-GB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1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683" y="702678"/>
            <a:ext cx="8227709" cy="3981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ko-KR" sz="48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ВЫБИРАЙТЕ БЫТЬ В ПОТОКЕ</a:t>
            </a:r>
            <a:r>
              <a:rPr lang="en-US" altLang="ko-KR" sz="48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!</a:t>
            </a:r>
            <a:endParaRPr lang="en-US" altLang="ko-KR" sz="4800" b="1" dirty="0">
              <a:solidFill>
                <a:srgbClr val="7030A0"/>
              </a:solidFill>
              <a:latin typeface="Avenir Next" panose="020B0503020202020204" pitchFamily="34" charset="0"/>
            </a:endParaRPr>
          </a:p>
          <a:p>
            <a:pPr marL="0" indent="0" algn="ctr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ru-RU" dirty="0">
                <a:solidFill>
                  <a:srgbClr val="727272"/>
                </a:solidFill>
              </a:rPr>
              <a:t>«Нет ничего лучше для человека, чем есть, </a:t>
            </a:r>
            <a:r>
              <a:rPr lang="ru-RU" dirty="0" smtClean="0">
                <a:solidFill>
                  <a:srgbClr val="727272"/>
                </a:solidFill>
              </a:rPr>
              <a:t>          пить </a:t>
            </a:r>
            <a:r>
              <a:rPr lang="ru-RU" dirty="0">
                <a:solidFill>
                  <a:srgbClr val="727272"/>
                </a:solidFill>
              </a:rPr>
              <a:t>и находить наслаждение в труде. </a:t>
            </a:r>
            <a:r>
              <a:rPr lang="ru-RU" dirty="0" smtClean="0">
                <a:solidFill>
                  <a:srgbClr val="727272"/>
                </a:solidFill>
              </a:rPr>
              <a:t>                     Я </a:t>
            </a:r>
            <a:r>
              <a:rPr lang="ru-RU" dirty="0">
                <a:solidFill>
                  <a:srgbClr val="727272"/>
                </a:solidFill>
              </a:rPr>
              <a:t>понял</a:t>
            </a:r>
            <a:r>
              <a:rPr lang="en-US" dirty="0">
                <a:solidFill>
                  <a:srgbClr val="727272"/>
                </a:solidFill>
              </a:rPr>
              <a:t>, </a:t>
            </a:r>
            <a:r>
              <a:rPr lang="ru-RU" dirty="0">
                <a:solidFill>
                  <a:srgbClr val="727272"/>
                </a:solidFill>
              </a:rPr>
              <a:t>что и это дает рука Божья</a:t>
            </a:r>
            <a:r>
              <a:rPr lang="en-US" dirty="0" smtClean="0">
                <a:solidFill>
                  <a:srgbClr val="727272"/>
                </a:solidFill>
              </a:rPr>
              <a:t>»</a:t>
            </a:r>
            <a:endParaRPr lang="ru-RU" dirty="0" smtClean="0">
              <a:solidFill>
                <a:srgbClr val="727272"/>
              </a:solidFill>
            </a:endParaRPr>
          </a:p>
          <a:p>
            <a:pPr marL="0" indent="0">
              <a:buNone/>
            </a:pPr>
            <a:r>
              <a:rPr lang="en-US" sz="1900" dirty="0" err="1" smtClean="0">
                <a:solidFill>
                  <a:srgbClr val="727272"/>
                </a:solidFill>
              </a:rPr>
              <a:t>Екклесиаст</a:t>
            </a:r>
            <a:r>
              <a:rPr lang="en-US" sz="1900" dirty="0" smtClean="0">
                <a:solidFill>
                  <a:srgbClr val="727272"/>
                </a:solidFill>
              </a:rPr>
              <a:t> 2:24</a:t>
            </a:r>
            <a:endParaRPr lang="ru-RU" sz="1900" dirty="0">
              <a:solidFill>
                <a:srgbClr val="727272"/>
              </a:solidFill>
            </a:endParaRPr>
          </a:p>
          <a:p>
            <a:pPr marL="0" indent="0" algn="ctr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5903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601" y="766240"/>
            <a:ext cx="9300411" cy="3516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7030A0"/>
                </a:solidFill>
                <a:latin typeface="Montserrat" panose="00000500000000000000" pitchFamily="50" charset="-52"/>
                <a:ea typeface="Calibri" panose="020F0502020204030204" pitchFamily="34" charset="0"/>
                <a:cs typeface="Montserrat" panose="00000500000000000000" pitchFamily="50" charset="-52"/>
              </a:rPr>
              <a:t>Быть в потоке </a:t>
            </a:r>
            <a:r>
              <a:rPr lang="ru-RU" sz="4000" b="1" dirty="0">
                <a:solidFill>
                  <a:srgbClr val="7030A0"/>
                </a:solidFill>
                <a:latin typeface="Montserrat" panose="00000500000000000000" pitchFamily="50" charset="-52"/>
                <a:ea typeface="Calibri" panose="020F0502020204030204" pitchFamily="34" charset="0"/>
                <a:cs typeface="Montserrat" panose="00000500000000000000" pitchFamily="50" charset="-52"/>
              </a:rPr>
              <a:t>– это то приятное ощущение, когда вы полностью у</a:t>
            </a:r>
            <a:r>
              <a:rPr lang="ru-RU" sz="4000" b="1" dirty="0" smtClean="0">
                <a:solidFill>
                  <a:srgbClr val="7030A0"/>
                </a:solidFill>
                <a:latin typeface="Montserrat" panose="00000500000000000000" pitchFamily="50" charset="-52"/>
                <a:ea typeface="Calibri" panose="020F0502020204030204" pitchFamily="34" charset="0"/>
                <a:cs typeface="Montserrat" panose="00000500000000000000" pitchFamily="50" charset="-52"/>
              </a:rPr>
              <a:t>влечены тем, что </a:t>
            </a:r>
            <a:r>
              <a:rPr lang="ru-RU" sz="4000" b="1" dirty="0" smtClean="0">
                <a:solidFill>
                  <a:srgbClr val="92D050"/>
                </a:solidFill>
                <a:latin typeface="Montserrat" panose="00000500000000000000" pitchFamily="50" charset="-52"/>
                <a:ea typeface="Calibri" panose="020F0502020204030204" pitchFamily="34" charset="0"/>
                <a:cs typeface="Montserrat" panose="00000500000000000000" pitchFamily="50" charset="-52"/>
              </a:rPr>
              <a:t>приносит </a:t>
            </a:r>
            <a:r>
              <a:rPr lang="ru-RU" sz="4000" b="1" dirty="0">
                <a:solidFill>
                  <a:srgbClr val="92D050"/>
                </a:solidFill>
                <a:latin typeface="Montserrat" panose="00000500000000000000" pitchFamily="50" charset="-52"/>
                <a:ea typeface="Calibri" panose="020F0502020204030204" pitchFamily="34" charset="0"/>
                <a:cs typeface="Montserrat" panose="00000500000000000000" pitchFamily="50" charset="-52"/>
              </a:rPr>
              <a:t>вам радость. </a:t>
            </a:r>
            <a:endParaRPr lang="ko-KR" altLang="en-US" sz="4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7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232" y="526214"/>
            <a:ext cx="9557084" cy="435058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6"/>
                </a:solidFill>
                <a:ea typeface="Calibri" panose="020F0502020204030204" pitchFamily="34" charset="0"/>
              </a:rPr>
              <a:t>Составьте</a:t>
            </a:r>
            <a:r>
              <a:rPr lang="ru-RU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ru-RU" b="1" dirty="0">
                <a:solidFill>
                  <a:srgbClr val="727272"/>
                </a:solidFill>
                <a:ea typeface="Calibri" panose="020F0502020204030204" pitchFamily="34" charset="0"/>
              </a:rPr>
              <a:t>список любимых занятий</a:t>
            </a:r>
            <a:r>
              <a:rPr lang="ru-RU" b="1" dirty="0" smtClean="0">
                <a:solidFill>
                  <a:srgbClr val="727272"/>
                </a:solidFill>
                <a:ea typeface="Calibri" panose="020F0502020204030204" pitchFamily="34" charset="0"/>
              </a:rPr>
              <a:t>.                                  </a:t>
            </a:r>
            <a:r>
              <a:rPr lang="ru-RU" b="1" dirty="0">
                <a:solidFill>
                  <a:srgbClr val="727272"/>
                </a:solidFill>
                <a:ea typeface="Calibri" panose="020F0502020204030204" pitchFamily="34" charset="0"/>
              </a:rPr>
              <a:t>Проводите минимум </a:t>
            </a:r>
            <a:r>
              <a:rPr lang="ru-RU" b="1" dirty="0">
                <a:solidFill>
                  <a:schemeClr val="accent6"/>
                </a:solidFill>
                <a:ea typeface="Calibri" panose="020F0502020204030204" pitchFamily="34" charset="0"/>
              </a:rPr>
              <a:t>10 минут в день </a:t>
            </a:r>
            <a:r>
              <a:rPr lang="ru-RU" b="1" dirty="0" smtClean="0">
                <a:solidFill>
                  <a:srgbClr val="727272"/>
                </a:solidFill>
                <a:ea typeface="Calibri" panose="020F0502020204030204" pitchFamily="34" charset="0"/>
              </a:rPr>
              <a:t>занимаясь                 </a:t>
            </a:r>
            <a:r>
              <a:rPr lang="ru-RU" b="1" dirty="0">
                <a:solidFill>
                  <a:srgbClr val="727272"/>
                </a:solidFill>
                <a:ea typeface="Calibri" panose="020F0502020204030204" pitchFamily="34" charset="0"/>
              </a:rPr>
              <a:t>чем-то из этого списка.</a:t>
            </a:r>
          </a:p>
          <a:p>
            <a:r>
              <a:rPr lang="ru-RU" b="1" dirty="0">
                <a:solidFill>
                  <a:schemeClr val="accent6"/>
                </a:solidFill>
              </a:rPr>
              <a:t>Наполните корзину </a:t>
            </a:r>
            <a:r>
              <a:rPr lang="ru-RU" b="1" dirty="0">
                <a:solidFill>
                  <a:srgbClr val="727272"/>
                </a:solidFill>
              </a:rPr>
              <a:t>интересными </a:t>
            </a:r>
            <a:r>
              <a:rPr lang="ru-RU" b="1" dirty="0" smtClean="0">
                <a:solidFill>
                  <a:srgbClr val="727272"/>
                </a:solidFill>
              </a:rPr>
              <a:t>предметами           </a:t>
            </a:r>
            <a:r>
              <a:rPr lang="ru-RU" b="1" dirty="0">
                <a:solidFill>
                  <a:srgbClr val="727272"/>
                </a:solidFill>
              </a:rPr>
              <a:t>(книги, пазлы, поделки и т.д.). </a:t>
            </a:r>
            <a:r>
              <a:rPr lang="ru-RU" b="1" dirty="0" smtClean="0">
                <a:solidFill>
                  <a:schemeClr val="accent6"/>
                </a:solidFill>
              </a:rPr>
              <a:t>Заглядывайте в эту  корзину </a:t>
            </a:r>
            <a:r>
              <a:rPr lang="ru-RU" b="1" dirty="0">
                <a:solidFill>
                  <a:srgbClr val="727272"/>
                </a:solidFill>
              </a:rPr>
              <a:t>всякий раз, когда вам нужно отвлечься от ваших негативных мыслей</a:t>
            </a:r>
            <a:r>
              <a:rPr lang="ru-RU" b="1" dirty="0" smtClean="0">
                <a:solidFill>
                  <a:srgbClr val="727272"/>
                </a:solidFill>
              </a:rPr>
              <a:t>.</a:t>
            </a:r>
            <a:endParaRPr lang="ru-RU" b="1" dirty="0">
              <a:solidFill>
                <a:srgbClr val="7272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15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232" y="563375"/>
            <a:ext cx="8899358" cy="3131386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>
                <a:solidFill>
                  <a:srgbClr val="FF9300"/>
                </a:solidFill>
                <a:ea typeface="Calibri" panose="020F0502020204030204" pitchFamily="34" charset="0"/>
              </a:rPr>
              <a:t>Попробуйте</a:t>
            </a:r>
            <a:r>
              <a:rPr lang="ru-RU" sz="3600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ru-RU" sz="3600" dirty="0">
                <a:solidFill>
                  <a:srgbClr val="727272"/>
                </a:solidFill>
                <a:ea typeface="Calibri" panose="020F0502020204030204" pitchFamily="34" charset="0"/>
              </a:rPr>
              <a:t>собрать пазл-головоломку, </a:t>
            </a:r>
            <a:r>
              <a:rPr lang="ru-RU" sz="3600" dirty="0" smtClean="0">
                <a:solidFill>
                  <a:srgbClr val="727272"/>
                </a:solidFill>
                <a:ea typeface="Calibri" panose="020F0502020204030204" pitchFamily="34" charset="0"/>
              </a:rPr>
              <a:t>почитать или </a:t>
            </a:r>
            <a:r>
              <a:rPr lang="ru-RU" sz="3600" dirty="0" smtClean="0">
                <a:solidFill>
                  <a:srgbClr val="727272"/>
                </a:solidFill>
                <a:ea typeface="Calibri" panose="020F0502020204030204" pitchFamily="34" charset="0"/>
              </a:rPr>
              <a:t>           послушать </a:t>
            </a:r>
            <a:r>
              <a:rPr lang="ru-RU" sz="3600" dirty="0">
                <a:solidFill>
                  <a:srgbClr val="727272"/>
                </a:solidFill>
                <a:ea typeface="Calibri" panose="020F0502020204030204" pitchFamily="34" charset="0"/>
              </a:rPr>
              <a:t>хорошую книгу, сделать простую поделку, </a:t>
            </a:r>
            <a:r>
              <a:rPr lang="ru-RU" sz="3600" dirty="0" smtClean="0">
                <a:solidFill>
                  <a:srgbClr val="727272"/>
                </a:solidFill>
                <a:ea typeface="Calibri" panose="020F0502020204030204" pitchFamily="34" charset="0"/>
              </a:rPr>
              <a:t>       прогуляться </a:t>
            </a:r>
            <a:r>
              <a:rPr lang="ru-RU" sz="3600" dirty="0">
                <a:solidFill>
                  <a:srgbClr val="727272"/>
                </a:solidFill>
                <a:ea typeface="Calibri" panose="020F0502020204030204" pitchFamily="34" charset="0"/>
              </a:rPr>
              <a:t>на природе, испечь торт, принять ванную </a:t>
            </a:r>
            <a:r>
              <a:rPr lang="ru-RU" sz="3600" dirty="0" smtClean="0">
                <a:solidFill>
                  <a:srgbClr val="727272"/>
                </a:solidFill>
                <a:ea typeface="Calibri" panose="020F0502020204030204" pitchFamily="34" charset="0"/>
              </a:rPr>
              <a:t>          с </a:t>
            </a:r>
            <a:r>
              <a:rPr lang="ru-RU" sz="3600" dirty="0">
                <a:solidFill>
                  <a:srgbClr val="727272"/>
                </a:solidFill>
                <a:ea typeface="Calibri" panose="020F0502020204030204" pitchFamily="34" charset="0"/>
              </a:rPr>
              <a:t>пеной, поработать в саду, написать письмо и т.д. </a:t>
            </a:r>
            <a:r>
              <a:rPr lang="ru-RU" sz="3600" dirty="0" smtClean="0">
                <a:solidFill>
                  <a:srgbClr val="727272"/>
                </a:solidFill>
                <a:ea typeface="Calibri" panose="020F0502020204030204" pitchFamily="34" charset="0"/>
              </a:rPr>
              <a:t>           </a:t>
            </a:r>
            <a:r>
              <a:rPr lang="ru-RU" sz="3600" b="1" dirty="0" smtClean="0">
                <a:solidFill>
                  <a:srgbClr val="FF9300"/>
                </a:solidFill>
                <a:ea typeface="Calibri" panose="020F0502020204030204" pitchFamily="34" charset="0"/>
              </a:rPr>
              <a:t>Обратите </a:t>
            </a:r>
            <a:r>
              <a:rPr lang="ru-RU" sz="3600" b="1" dirty="0">
                <a:solidFill>
                  <a:srgbClr val="FF9300"/>
                </a:solidFill>
                <a:ea typeface="Calibri" panose="020F0502020204030204" pitchFamily="34" charset="0"/>
              </a:rPr>
              <a:t>внимание как вы </a:t>
            </a:r>
            <a:r>
              <a:rPr lang="ru-RU" sz="3600" b="1" dirty="0" smtClean="0">
                <a:solidFill>
                  <a:srgbClr val="FF9300"/>
                </a:solidFill>
                <a:ea typeface="Calibri" panose="020F0502020204030204" pitchFamily="34" charset="0"/>
              </a:rPr>
              <a:t>будете чувствовать </a:t>
            </a:r>
            <a:r>
              <a:rPr lang="ru-RU" sz="3600" b="1" dirty="0">
                <a:solidFill>
                  <a:srgbClr val="FF9300"/>
                </a:solidFill>
                <a:ea typeface="Calibri" panose="020F0502020204030204" pitchFamily="34" charset="0"/>
              </a:rPr>
              <a:t>себя </a:t>
            </a:r>
            <a:r>
              <a:rPr lang="ru-RU" sz="3600" b="1" dirty="0" smtClean="0">
                <a:solidFill>
                  <a:srgbClr val="FF9300"/>
                </a:solidFill>
                <a:ea typeface="Calibri" panose="020F0502020204030204" pitchFamily="34" charset="0"/>
              </a:rPr>
              <a:t>          после </a:t>
            </a:r>
            <a:r>
              <a:rPr lang="ru-RU" sz="3600" b="1" dirty="0">
                <a:solidFill>
                  <a:srgbClr val="FF9300"/>
                </a:solidFill>
                <a:ea typeface="Calibri" panose="020F0502020204030204" pitchFamily="34" charset="0"/>
              </a:rPr>
              <a:t>этого. </a:t>
            </a:r>
            <a:endParaRPr lang="ru-RU" b="1" dirty="0">
              <a:solidFill>
                <a:srgbClr val="FF9300"/>
              </a:solidFill>
              <a:ea typeface="Calibri" panose="020F0502020204030204" pitchFamily="34" charset="0"/>
            </a:endParaRPr>
          </a:p>
          <a:p>
            <a:r>
              <a:rPr lang="ru-RU" sz="3600" b="1" dirty="0">
                <a:solidFill>
                  <a:srgbClr val="FF9300"/>
                </a:solidFill>
                <a:ea typeface="Calibri" panose="020F0502020204030204" pitchFamily="34" charset="0"/>
              </a:rPr>
              <a:t>Обучение</a:t>
            </a:r>
            <a:r>
              <a:rPr lang="ru-RU" sz="36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ru-RU" sz="3600" dirty="0">
                <a:solidFill>
                  <a:srgbClr val="727272"/>
                </a:solidFill>
                <a:ea typeface="Calibri" panose="020F0502020204030204" pitchFamily="34" charset="0"/>
              </a:rPr>
              <a:t>чему-то новому может отвлечь вас от переживаний и проблем. </a:t>
            </a:r>
            <a:r>
              <a:rPr lang="ru-RU" sz="3600" b="1" dirty="0" smtClean="0">
                <a:solidFill>
                  <a:srgbClr val="FF9300"/>
                </a:solidFill>
                <a:ea typeface="Calibri" panose="020F0502020204030204" pitchFamily="34" charset="0"/>
              </a:rPr>
              <a:t>Чему</a:t>
            </a:r>
            <a:r>
              <a:rPr lang="ru-RU" sz="3600" dirty="0" smtClean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ru-RU" sz="3600" dirty="0">
                <a:solidFill>
                  <a:srgbClr val="727272"/>
                </a:solidFill>
                <a:ea typeface="Calibri" panose="020F0502020204030204" pitchFamily="34" charset="0"/>
              </a:rPr>
              <a:t>вам больше всего бы хотелось научиться и </a:t>
            </a:r>
            <a:r>
              <a:rPr lang="ru-RU" sz="3600" dirty="0" smtClean="0">
                <a:solidFill>
                  <a:srgbClr val="727272"/>
                </a:solidFill>
                <a:ea typeface="Calibri" panose="020F0502020204030204" pitchFamily="34" charset="0"/>
              </a:rPr>
              <a:t>с чего </a:t>
            </a:r>
            <a:r>
              <a:rPr lang="ru-RU" sz="3600" dirty="0">
                <a:solidFill>
                  <a:srgbClr val="727272"/>
                </a:solidFill>
                <a:ea typeface="Calibri" panose="020F0502020204030204" pitchFamily="34" charset="0"/>
              </a:rPr>
              <a:t>вы бы начали</a:t>
            </a:r>
            <a:r>
              <a:rPr lang="ru-RU" sz="3600" dirty="0" smtClean="0">
                <a:solidFill>
                  <a:srgbClr val="727272"/>
                </a:solidFill>
                <a:ea typeface="Calibri" panose="020F0502020204030204" pitchFamily="34" charset="0"/>
              </a:rPr>
              <a:t>?</a:t>
            </a:r>
            <a:endParaRPr lang="ru-RU" dirty="0">
              <a:solidFill>
                <a:srgbClr val="727272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45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44" y="318121"/>
            <a:ext cx="9444789" cy="407787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6"/>
                </a:solidFill>
                <a:ea typeface="Calibri" panose="020F0502020204030204" pitchFamily="34" charset="0"/>
              </a:rPr>
              <a:t>Есть </a:t>
            </a:r>
            <a:r>
              <a:rPr lang="ru-RU" sz="2800" b="1" dirty="0" smtClean="0">
                <a:solidFill>
                  <a:schemeClr val="accent6"/>
                </a:solidFill>
                <a:ea typeface="Calibri" panose="020F0502020204030204" pitchFamily="34" charset="0"/>
              </a:rPr>
              <a:t>какая-то работа</a:t>
            </a:r>
            <a:r>
              <a:rPr lang="ru-RU" sz="2800" b="1" dirty="0">
                <a:solidFill>
                  <a:schemeClr val="accent6"/>
                </a:solidFill>
                <a:ea typeface="Calibri" panose="020F0502020204030204" pitchFamily="34" charset="0"/>
              </a:rPr>
              <a:t>, которую вы ненавидите? </a:t>
            </a:r>
            <a:r>
              <a:rPr lang="ru-RU" sz="2800" dirty="0" smtClean="0">
                <a:solidFill>
                  <a:srgbClr val="000000"/>
                </a:solidFill>
                <a:ea typeface="Calibri" panose="020F0502020204030204" pitchFamily="34" charset="0"/>
              </a:rPr>
              <a:t>Сделайте ее творческим </a:t>
            </a:r>
            <a:r>
              <a:rPr lang="ru-RU" sz="2800" dirty="0" err="1" smtClean="0">
                <a:solidFill>
                  <a:srgbClr val="000000"/>
                </a:solidFill>
                <a:ea typeface="Calibri" panose="020F0502020204030204" pitchFamily="34" charset="0"/>
              </a:rPr>
              <a:t>челленджом</a:t>
            </a:r>
            <a:r>
              <a:rPr lang="ru-RU" sz="2800" dirty="0" smtClean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или представьте, что вы </a:t>
            </a:r>
            <a:r>
              <a:rPr lang="ru-RU" sz="2800" dirty="0" smtClean="0">
                <a:solidFill>
                  <a:srgbClr val="000000"/>
                </a:solidFill>
                <a:ea typeface="Calibri" panose="020F0502020204030204" pitchFamily="34" charset="0"/>
              </a:rPr>
              <a:t>являетесь супер-подарком </a:t>
            </a: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для окружающих вас людей.</a:t>
            </a:r>
            <a:endParaRPr lang="ru-RU" sz="2400" dirty="0">
              <a:ea typeface="Calibri" panose="020F0502020204030204" pitchFamily="34" charset="0"/>
            </a:endParaRPr>
          </a:p>
          <a:p>
            <a:r>
              <a:rPr lang="ru-RU" sz="2800" b="1" dirty="0" smtClean="0">
                <a:solidFill>
                  <a:schemeClr val="accent6"/>
                </a:solidFill>
                <a:ea typeface="Calibri" panose="020F0502020204030204" pitchFamily="34" charset="0"/>
              </a:rPr>
              <a:t>Поищите</a:t>
            </a:r>
            <a:r>
              <a:rPr lang="ru-RU" sz="2800" dirty="0" smtClean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бесплатные мероприятия в вашем городе, где вы бы могли попробовать какое-то новое ремесло, хобби или навык. Или </a:t>
            </a:r>
            <a:r>
              <a:rPr lang="ru-RU" sz="2800" b="1" dirty="0">
                <a:solidFill>
                  <a:schemeClr val="accent6"/>
                </a:solidFill>
                <a:ea typeface="Calibri" panose="020F0502020204030204" pitchFamily="34" charset="0"/>
              </a:rPr>
              <a:t>найдите</a:t>
            </a: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 видео уроки поделок в интернете</a:t>
            </a:r>
            <a:r>
              <a:rPr lang="ru-RU" sz="2800" dirty="0" smtClean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  <a:endParaRPr lang="ru-RU" sz="2400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8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73" y="363594"/>
            <a:ext cx="9075821" cy="3821196"/>
          </a:xfrm>
        </p:spPr>
        <p:txBody>
          <a:bodyPr>
            <a:normAutofit lnSpcReduction="10000"/>
          </a:bodyPr>
          <a:lstStyle/>
          <a:p>
            <a:r>
              <a:rPr lang="ru-RU" sz="3600" b="1" dirty="0">
                <a:solidFill>
                  <a:srgbClr val="7030A0"/>
                </a:solidFill>
              </a:rPr>
              <a:t>Найдите</a:t>
            </a:r>
            <a:r>
              <a:rPr lang="ru-RU" sz="3600" dirty="0"/>
              <a:t> </a:t>
            </a:r>
            <a:r>
              <a:rPr lang="ru-RU" sz="3600" dirty="0" smtClean="0">
                <a:solidFill>
                  <a:srgbClr val="727272"/>
                </a:solidFill>
              </a:rPr>
              <a:t>какой-то новый </a:t>
            </a:r>
            <a:r>
              <a:rPr lang="ru-RU" sz="3600" dirty="0">
                <a:solidFill>
                  <a:srgbClr val="727272"/>
                </a:solidFill>
              </a:rPr>
              <a:t>рецепт и испеките торт. </a:t>
            </a:r>
            <a:r>
              <a:rPr lang="ru-RU" sz="3600" b="1" dirty="0">
                <a:solidFill>
                  <a:srgbClr val="7030A0"/>
                </a:solidFill>
              </a:rPr>
              <a:t>Попросите кого-то помочь вам</a:t>
            </a:r>
            <a:r>
              <a:rPr lang="ru-RU" sz="3600" dirty="0">
                <a:solidFill>
                  <a:srgbClr val="727272"/>
                </a:solidFill>
              </a:rPr>
              <a:t>, чтобы вы могли приятно провести время выпекая и наслаждаясь </a:t>
            </a:r>
            <a:r>
              <a:rPr lang="ru-RU" sz="3600" dirty="0" smtClean="0">
                <a:solidFill>
                  <a:srgbClr val="727272"/>
                </a:solidFill>
              </a:rPr>
              <a:t>результатом вашего совместного творения.</a:t>
            </a:r>
            <a:r>
              <a:rPr lang="ru-RU" sz="3600" dirty="0" smtClean="0"/>
              <a:t>  </a:t>
            </a:r>
            <a:endParaRPr lang="ru-RU" sz="3600" dirty="0"/>
          </a:p>
          <a:p>
            <a:pPr lvl="0"/>
            <a:r>
              <a:rPr lang="ru-RU" b="1" dirty="0" smtClean="0">
                <a:solidFill>
                  <a:srgbClr val="7030A0"/>
                </a:solidFill>
              </a:rPr>
              <a:t>Сделайте</a:t>
            </a:r>
            <a:r>
              <a:rPr lang="ru-RU" dirty="0" smtClean="0">
                <a:solidFill>
                  <a:srgbClr val="727272"/>
                </a:solidFill>
              </a:rPr>
              <a:t> </a:t>
            </a:r>
            <a:r>
              <a:rPr lang="ru-RU" dirty="0">
                <a:solidFill>
                  <a:srgbClr val="727272"/>
                </a:solidFill>
              </a:rPr>
              <a:t>оригами – все что вам нужно, это лист </a:t>
            </a:r>
            <a:r>
              <a:rPr lang="ru-RU" dirty="0" smtClean="0">
                <a:solidFill>
                  <a:srgbClr val="727272"/>
                </a:solidFill>
              </a:rPr>
              <a:t>      бумаги</a:t>
            </a:r>
            <a:r>
              <a:rPr lang="ru-RU" dirty="0">
                <a:solidFill>
                  <a:srgbClr val="727272"/>
                </a:solidFill>
              </a:rPr>
              <a:t>. Найдите видео инструкции в интернете </a:t>
            </a:r>
            <a:r>
              <a:rPr lang="ru-RU" dirty="0" smtClean="0">
                <a:solidFill>
                  <a:srgbClr val="727272"/>
                </a:solidFill>
              </a:rPr>
              <a:t> и </a:t>
            </a:r>
            <a:r>
              <a:rPr lang="ru-RU" b="1" dirty="0">
                <a:solidFill>
                  <a:srgbClr val="7030A0"/>
                </a:solidFill>
              </a:rPr>
              <a:t>попробуйте.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6315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232" y="190241"/>
            <a:ext cx="9584429" cy="3949533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chemeClr val="accent2"/>
                </a:solidFill>
              </a:rPr>
              <a:t>Сделайте </a:t>
            </a:r>
            <a:r>
              <a:rPr lang="ru-RU" b="1" dirty="0">
                <a:solidFill>
                  <a:schemeClr val="accent2"/>
                </a:solidFill>
              </a:rPr>
              <a:t>себе творческий </a:t>
            </a:r>
            <a:r>
              <a:rPr lang="ru-RU" b="1" dirty="0" err="1">
                <a:solidFill>
                  <a:schemeClr val="accent2"/>
                </a:solidFill>
              </a:rPr>
              <a:t>челлендж</a:t>
            </a:r>
            <a:r>
              <a:rPr lang="ru-RU" dirty="0">
                <a:solidFill>
                  <a:srgbClr val="727272"/>
                </a:solidFill>
              </a:rPr>
              <a:t>, например, найти </a:t>
            </a:r>
            <a:r>
              <a:rPr lang="ru-RU" dirty="0" smtClean="0">
                <a:solidFill>
                  <a:srgbClr val="727272"/>
                </a:solidFill>
              </a:rPr>
              <a:t>вокруг себя формы </a:t>
            </a:r>
            <a:r>
              <a:rPr lang="ru-RU" dirty="0">
                <a:solidFill>
                  <a:srgbClr val="727272"/>
                </a:solidFill>
              </a:rPr>
              <a:t>букв, сделать фото и </a:t>
            </a:r>
            <a:r>
              <a:rPr lang="ru-RU" b="1" dirty="0">
                <a:solidFill>
                  <a:schemeClr val="accent2"/>
                </a:solidFill>
              </a:rPr>
              <a:t>составить</a:t>
            </a:r>
            <a:r>
              <a:rPr lang="ru-RU" dirty="0">
                <a:solidFill>
                  <a:srgbClr val="727272"/>
                </a:solidFill>
              </a:rPr>
              <a:t> из них свое имя или </a:t>
            </a:r>
            <a:r>
              <a:rPr lang="ru-RU" b="1" dirty="0">
                <a:solidFill>
                  <a:schemeClr val="accent2"/>
                </a:solidFill>
              </a:rPr>
              <a:t>какое-то послание</a:t>
            </a:r>
            <a:r>
              <a:rPr lang="ru-RU" dirty="0">
                <a:solidFill>
                  <a:srgbClr val="727272"/>
                </a:solidFill>
              </a:rPr>
              <a:t>.</a:t>
            </a:r>
          </a:p>
          <a:p>
            <a:pPr lvl="0"/>
            <a:r>
              <a:rPr lang="ru-RU" b="1" dirty="0">
                <a:solidFill>
                  <a:schemeClr val="accent2"/>
                </a:solidFill>
              </a:rPr>
              <a:t>Выберете слово </a:t>
            </a:r>
            <a:r>
              <a:rPr lang="ru-RU" dirty="0">
                <a:solidFill>
                  <a:srgbClr val="727272"/>
                </a:solidFill>
              </a:rPr>
              <a:t>минимум из 10 букв. Может у него есть какой-то особенный звук, или значение, например, «интуиция». Затем </a:t>
            </a:r>
            <a:r>
              <a:rPr lang="ru-RU" b="1" dirty="0">
                <a:solidFill>
                  <a:schemeClr val="accent2"/>
                </a:solidFill>
              </a:rPr>
              <a:t>попробуйте составить </a:t>
            </a:r>
            <a:r>
              <a:rPr lang="ru-RU" dirty="0">
                <a:solidFill>
                  <a:srgbClr val="727272"/>
                </a:solidFill>
              </a:rPr>
              <a:t>30 других слов из букв этого слова.</a:t>
            </a:r>
          </a:p>
          <a:p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787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684" y="702678"/>
            <a:ext cx="7666992" cy="3981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ko-KR" sz="48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ВЫБИРАЙТЕ ПОТОК</a:t>
            </a:r>
            <a:r>
              <a:rPr lang="en-US" altLang="ko-KR" sz="48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!</a:t>
            </a:r>
            <a:endParaRPr lang="en-US" altLang="ko-KR" sz="4800" b="1" dirty="0">
              <a:solidFill>
                <a:srgbClr val="7030A0"/>
              </a:solidFill>
              <a:latin typeface="Avenir Next" panose="020B0503020202020204" pitchFamily="34" charset="0"/>
            </a:endParaRPr>
          </a:p>
          <a:p>
            <a:pPr marL="0" indent="0" algn="ctr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ru-RU" dirty="0">
                <a:solidFill>
                  <a:srgbClr val="727272"/>
                </a:solidFill>
              </a:rPr>
              <a:t>«Нет ничего лучше для человека, чем есть, пить и находить наслаждение в труде. </a:t>
            </a:r>
            <a:r>
              <a:rPr lang="ru-RU" dirty="0" smtClean="0">
                <a:solidFill>
                  <a:srgbClr val="727272"/>
                </a:solidFill>
              </a:rPr>
              <a:t>      Я </a:t>
            </a:r>
            <a:r>
              <a:rPr lang="ru-RU" dirty="0">
                <a:solidFill>
                  <a:srgbClr val="727272"/>
                </a:solidFill>
              </a:rPr>
              <a:t>понял</a:t>
            </a:r>
            <a:r>
              <a:rPr lang="en-US" dirty="0">
                <a:solidFill>
                  <a:srgbClr val="727272"/>
                </a:solidFill>
              </a:rPr>
              <a:t>, </a:t>
            </a:r>
            <a:r>
              <a:rPr lang="ru-RU" dirty="0">
                <a:solidFill>
                  <a:srgbClr val="727272"/>
                </a:solidFill>
              </a:rPr>
              <a:t>что и это дает рука Божья</a:t>
            </a:r>
            <a:r>
              <a:rPr lang="en-US" dirty="0" smtClean="0">
                <a:solidFill>
                  <a:srgbClr val="727272"/>
                </a:solidFill>
              </a:rPr>
              <a:t>»</a:t>
            </a:r>
            <a:endParaRPr lang="ru-RU" dirty="0" smtClean="0">
              <a:solidFill>
                <a:srgbClr val="727272"/>
              </a:solidFill>
            </a:endParaRPr>
          </a:p>
          <a:p>
            <a:pPr marL="0" indent="0">
              <a:buNone/>
            </a:pPr>
            <a:r>
              <a:rPr lang="en-US" sz="1900" dirty="0" err="1" smtClean="0">
                <a:solidFill>
                  <a:srgbClr val="727272"/>
                </a:solidFill>
              </a:rPr>
              <a:t>Екклесиаст</a:t>
            </a:r>
            <a:r>
              <a:rPr lang="en-US" sz="1900" dirty="0" smtClean="0">
                <a:solidFill>
                  <a:srgbClr val="727272"/>
                </a:solidFill>
              </a:rPr>
              <a:t> 2:24</a:t>
            </a:r>
            <a:endParaRPr lang="ru-RU" sz="1900" dirty="0">
              <a:solidFill>
                <a:srgbClr val="727272"/>
              </a:solidFill>
            </a:endParaRPr>
          </a:p>
          <a:p>
            <a:pPr marL="0" indent="0" algn="ctr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7523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392</Words>
  <Application>Microsoft Office PowerPoint</Application>
  <PresentationFormat>Широкоэкранный</PresentationFormat>
  <Paragraphs>22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맑은 고딕</vt:lpstr>
      <vt:lpstr>Arial</vt:lpstr>
      <vt:lpstr>Avenir Next</vt:lpstr>
      <vt:lpstr>Calibri</vt:lpstr>
      <vt:lpstr>DearJoe</vt:lpstr>
      <vt:lpstr>Montserrat</vt:lpstr>
      <vt:lpstr>Office 테마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Flourish! Choose well – Think well – Live well</dc:title>
  <dc:creator>hnjung</dc:creator>
  <cp:lastModifiedBy>Tatiana Kucheruk</cp:lastModifiedBy>
  <cp:revision>18</cp:revision>
  <dcterms:created xsi:type="dcterms:W3CDTF">2022-07-07T04:27:28Z</dcterms:created>
  <dcterms:modified xsi:type="dcterms:W3CDTF">2023-11-07T08:16:03Z</dcterms:modified>
</cp:coreProperties>
</file>