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F00"/>
    <a:srgbClr val="FF8AD8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D2CE83-0919-5F46-B7D8-B5C65ACD11FF}" v="8" dt="2022-11-23T21:31:39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04" autoAdjust="0"/>
    <p:restoredTop sz="96327"/>
  </p:normalViewPr>
  <p:slideViewPr>
    <p:cSldViewPr snapToGrid="0">
      <p:cViewPr varScale="1">
        <p:scale>
          <a:sx n="108" d="100"/>
          <a:sy n="108" d="100"/>
        </p:scale>
        <p:origin x="12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5FD2CE83-0919-5F46-B7D8-B5C65ACD11FF}"/>
    <pc:docChg chg="custSel addSld modSld">
      <pc:chgData name="Itin, Nilde" userId="4a5681fe-fcae-4d84-8342-8bf611bd7e79" providerId="ADAL" clId="{5FD2CE83-0919-5F46-B7D8-B5C65ACD11FF}" dt="2022-11-24T00:14:11.592" v="142" actId="113"/>
      <pc:docMkLst>
        <pc:docMk/>
      </pc:docMkLst>
      <pc:sldChg chg="addSp modSp mod">
        <pc:chgData name="Itin, Nilde" userId="4a5681fe-fcae-4d84-8342-8bf611bd7e79" providerId="ADAL" clId="{5FD2CE83-0919-5F46-B7D8-B5C65ACD11FF}" dt="2022-11-24T00:11:15.156" v="111" actId="207"/>
        <pc:sldMkLst>
          <pc:docMk/>
          <pc:sldMk cId="3159037131" sldId="257"/>
        </pc:sldMkLst>
        <pc:spChg chg="add mod">
          <ac:chgData name="Itin, Nilde" userId="4a5681fe-fcae-4d84-8342-8bf611bd7e79" providerId="ADAL" clId="{5FD2CE83-0919-5F46-B7D8-B5C65ACD11FF}" dt="2022-11-23T21:22:42.475" v="41" actId="1076"/>
          <ac:spMkLst>
            <pc:docMk/>
            <pc:sldMk cId="3159037131" sldId="257"/>
            <ac:spMk id="3" creationId="{CAA55F3B-BC53-0CDA-2C6A-AD7E83E82EC9}"/>
          </ac:spMkLst>
        </pc:spChg>
        <pc:spChg chg="mod">
          <ac:chgData name="Itin, Nilde" userId="4a5681fe-fcae-4d84-8342-8bf611bd7e79" providerId="ADAL" clId="{5FD2CE83-0919-5F46-B7D8-B5C65ACD11FF}" dt="2022-11-24T00:11:15.156" v="111" actId="207"/>
          <ac:spMkLst>
            <pc:docMk/>
            <pc:sldMk cId="3159037131" sldId="257"/>
            <ac:spMk id="5" creationId="{D8DC5DEB-72A6-4E5D-86E9-746DBA450130}"/>
          </ac:spMkLst>
        </pc:spChg>
      </pc:sldChg>
      <pc:sldChg chg="addSp delSp modSp mod">
        <pc:chgData name="Itin, Nilde" userId="4a5681fe-fcae-4d84-8342-8bf611bd7e79" providerId="ADAL" clId="{5FD2CE83-0919-5F46-B7D8-B5C65ACD11FF}" dt="2022-11-24T00:13:23.390" v="137" actId="2710"/>
        <pc:sldMkLst>
          <pc:docMk/>
          <pc:sldMk cId="2096470166" sldId="267"/>
        </pc:sldMkLst>
        <pc:spChg chg="add del mod">
          <ac:chgData name="Itin, Nilde" userId="4a5681fe-fcae-4d84-8342-8bf611bd7e79" providerId="ADAL" clId="{5FD2CE83-0919-5F46-B7D8-B5C65ACD11FF}" dt="2022-11-23T21:31:30.972" v="103" actId="21"/>
          <ac:spMkLst>
            <pc:docMk/>
            <pc:sldMk cId="2096470166" sldId="267"/>
            <ac:spMk id="2" creationId="{3E730D57-BC34-8898-FF0F-51701F1474CF}"/>
          </ac:spMkLst>
        </pc:spChg>
        <pc:spChg chg="mod">
          <ac:chgData name="Itin, Nilde" userId="4a5681fe-fcae-4d84-8342-8bf611bd7e79" providerId="ADAL" clId="{5FD2CE83-0919-5F46-B7D8-B5C65ACD11FF}" dt="2022-11-24T00:13:23.390" v="137" actId="2710"/>
          <ac:spMkLst>
            <pc:docMk/>
            <pc:sldMk cId="2096470166" sldId="267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5FD2CE83-0919-5F46-B7D8-B5C65ACD11FF}" dt="2022-11-24T00:12:52.468" v="132" actId="478"/>
        <pc:sldMkLst>
          <pc:docMk/>
          <pc:sldMk cId="2613157746" sldId="268"/>
        </pc:sldMkLst>
        <pc:spChg chg="add del mod">
          <ac:chgData name="Itin, Nilde" userId="4a5681fe-fcae-4d84-8342-8bf611bd7e79" providerId="ADAL" clId="{5FD2CE83-0919-5F46-B7D8-B5C65ACD11FF}" dt="2022-11-24T00:12:52.468" v="132" actId="478"/>
          <ac:spMkLst>
            <pc:docMk/>
            <pc:sldMk cId="2613157746" sldId="268"/>
            <ac:spMk id="2" creationId="{46512662-22FD-C7FF-67D6-18131E3FCED5}"/>
          </ac:spMkLst>
        </pc:spChg>
        <pc:spChg chg="mod">
          <ac:chgData name="Itin, Nilde" userId="4a5681fe-fcae-4d84-8342-8bf611bd7e79" providerId="ADAL" clId="{5FD2CE83-0919-5F46-B7D8-B5C65ACD11FF}" dt="2022-11-24T00:11:28.276" v="114" actId="207"/>
          <ac:spMkLst>
            <pc:docMk/>
            <pc:sldMk cId="2613157746" sldId="268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5FD2CE83-0919-5F46-B7D8-B5C65ACD11FF}" dt="2022-11-24T00:13:52.811" v="139" actId="113"/>
        <pc:sldMkLst>
          <pc:docMk/>
          <pc:sldMk cId="1915455417" sldId="272"/>
        </pc:sldMkLst>
        <pc:spChg chg="add del mod">
          <ac:chgData name="Itin, Nilde" userId="4a5681fe-fcae-4d84-8342-8bf611bd7e79" providerId="ADAL" clId="{5FD2CE83-0919-5F46-B7D8-B5C65ACD11FF}" dt="2022-11-24T00:12:54.861" v="133" actId="478"/>
          <ac:spMkLst>
            <pc:docMk/>
            <pc:sldMk cId="1915455417" sldId="272"/>
            <ac:spMk id="2" creationId="{2884D95C-4F4B-F8EE-05F6-1534275E0220}"/>
          </ac:spMkLst>
        </pc:spChg>
        <pc:spChg chg="mod">
          <ac:chgData name="Itin, Nilde" userId="4a5681fe-fcae-4d84-8342-8bf611bd7e79" providerId="ADAL" clId="{5FD2CE83-0919-5F46-B7D8-B5C65ACD11FF}" dt="2022-11-24T00:13:52.811" v="139" actId="113"/>
          <ac:spMkLst>
            <pc:docMk/>
            <pc:sldMk cId="1915455417" sldId="272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5FD2CE83-0919-5F46-B7D8-B5C65ACD11FF}" dt="2022-11-24T00:12:58.140" v="134" actId="478"/>
        <pc:sldMkLst>
          <pc:docMk/>
          <pc:sldMk cId="684388020" sldId="273"/>
        </pc:sldMkLst>
        <pc:spChg chg="add del mod">
          <ac:chgData name="Itin, Nilde" userId="4a5681fe-fcae-4d84-8342-8bf611bd7e79" providerId="ADAL" clId="{5FD2CE83-0919-5F46-B7D8-B5C65ACD11FF}" dt="2022-11-24T00:12:58.140" v="134" actId="478"/>
          <ac:spMkLst>
            <pc:docMk/>
            <pc:sldMk cId="684388020" sldId="273"/>
            <ac:spMk id="2" creationId="{1AAF7D16-B526-8DE7-8EE3-AC3BE0CB5BAD}"/>
          </ac:spMkLst>
        </pc:spChg>
        <pc:spChg chg="mod">
          <ac:chgData name="Itin, Nilde" userId="4a5681fe-fcae-4d84-8342-8bf611bd7e79" providerId="ADAL" clId="{5FD2CE83-0919-5F46-B7D8-B5C65ACD11FF}" dt="2022-11-24T00:12:05.226" v="123" actId="207"/>
          <ac:spMkLst>
            <pc:docMk/>
            <pc:sldMk cId="684388020" sldId="273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5FD2CE83-0919-5F46-B7D8-B5C65ACD11FF}" dt="2022-11-24T00:14:11.592" v="142" actId="113"/>
        <pc:sldMkLst>
          <pc:docMk/>
          <pc:sldMk cId="1563151049" sldId="274"/>
        </pc:sldMkLst>
        <pc:spChg chg="add del mod">
          <ac:chgData name="Itin, Nilde" userId="4a5681fe-fcae-4d84-8342-8bf611bd7e79" providerId="ADAL" clId="{5FD2CE83-0919-5F46-B7D8-B5C65ACD11FF}" dt="2022-11-24T00:13:02.245" v="135" actId="478"/>
          <ac:spMkLst>
            <pc:docMk/>
            <pc:sldMk cId="1563151049" sldId="274"/>
            <ac:spMk id="2" creationId="{2B20125F-6198-AA63-FFEF-644844AF4A18}"/>
          </ac:spMkLst>
        </pc:spChg>
        <pc:spChg chg="mod">
          <ac:chgData name="Itin, Nilde" userId="4a5681fe-fcae-4d84-8342-8bf611bd7e79" providerId="ADAL" clId="{5FD2CE83-0919-5F46-B7D8-B5C65ACD11FF}" dt="2022-11-24T00:14:11.592" v="142" actId="113"/>
          <ac:spMkLst>
            <pc:docMk/>
            <pc:sldMk cId="1563151049" sldId="274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5FD2CE83-0919-5F46-B7D8-B5C65ACD11FF}" dt="2022-11-24T00:13:05.739" v="136" actId="478"/>
        <pc:sldMkLst>
          <pc:docMk/>
          <pc:sldMk cId="850787879" sldId="275"/>
        </pc:sldMkLst>
        <pc:spChg chg="add del mod">
          <ac:chgData name="Itin, Nilde" userId="4a5681fe-fcae-4d84-8342-8bf611bd7e79" providerId="ADAL" clId="{5FD2CE83-0919-5F46-B7D8-B5C65ACD11FF}" dt="2022-11-24T00:13:05.739" v="136" actId="478"/>
          <ac:spMkLst>
            <pc:docMk/>
            <pc:sldMk cId="850787879" sldId="275"/>
            <ac:spMk id="2" creationId="{DB36B200-13AD-1F5A-388B-F64D8617DF66}"/>
          </ac:spMkLst>
        </pc:spChg>
        <pc:spChg chg="mod">
          <ac:chgData name="Itin, Nilde" userId="4a5681fe-fcae-4d84-8342-8bf611bd7e79" providerId="ADAL" clId="{5FD2CE83-0919-5F46-B7D8-B5C65ACD11FF}" dt="2022-11-24T00:12:40.340" v="131" actId="207"/>
          <ac:spMkLst>
            <pc:docMk/>
            <pc:sldMk cId="850787879" sldId="275"/>
            <ac:spMk id="3" creationId="{CF5CCE5B-CF24-43A2-B500-2AC2B165B86A}"/>
          </ac:spMkLst>
        </pc:spChg>
      </pc:sldChg>
      <pc:sldChg chg="addSp delSp modSp add mod">
        <pc:chgData name="Itin, Nilde" userId="4a5681fe-fcae-4d84-8342-8bf611bd7e79" providerId="ADAL" clId="{5FD2CE83-0919-5F46-B7D8-B5C65ACD11FF}" dt="2022-11-23T21:29:47.508" v="95" actId="1076"/>
        <pc:sldMkLst>
          <pc:docMk/>
          <pc:sldMk cId="375667439" sldId="276"/>
        </pc:sldMkLst>
        <pc:spChg chg="mod">
          <ac:chgData name="Itin, Nilde" userId="4a5681fe-fcae-4d84-8342-8bf611bd7e79" providerId="ADAL" clId="{5FD2CE83-0919-5F46-B7D8-B5C65ACD11FF}" dt="2022-11-23T21:29:47.508" v="95" actId="1076"/>
          <ac:spMkLst>
            <pc:docMk/>
            <pc:sldMk cId="375667439" sldId="276"/>
            <ac:spMk id="3" creationId="{CAA55F3B-BC53-0CDA-2C6A-AD7E83E82EC9}"/>
          </ac:spMkLst>
        </pc:spChg>
        <pc:spChg chg="add del mod">
          <ac:chgData name="Itin, Nilde" userId="4a5681fe-fcae-4d84-8342-8bf611bd7e79" providerId="ADAL" clId="{5FD2CE83-0919-5F46-B7D8-B5C65ACD11FF}" dt="2022-11-23T21:29:44.576" v="94" actId="478"/>
          <ac:spMkLst>
            <pc:docMk/>
            <pc:sldMk cId="375667439" sldId="276"/>
            <ac:spMk id="4" creationId="{35BCBC41-51DE-5BA0-507D-6D674B8B948E}"/>
          </ac:spMkLst>
        </pc:spChg>
        <pc:spChg chg="del">
          <ac:chgData name="Itin, Nilde" userId="4a5681fe-fcae-4d84-8342-8bf611bd7e79" providerId="ADAL" clId="{5FD2CE83-0919-5F46-B7D8-B5C65ACD11FF}" dt="2022-11-23T21:29:42.573" v="93" actId="478"/>
          <ac:spMkLst>
            <pc:docMk/>
            <pc:sldMk cId="375667439" sldId="276"/>
            <ac:spMk id="5" creationId="{D8DC5DEB-72A6-4E5D-86E9-746DBA45013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B4433F-1872-EBAE-4E7A-6E3EABF2F2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98064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C4C8BAE-AE63-3CD6-F5CA-87E5EC5EA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96633" cy="688706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829"/>
            <a:ext cx="12200557" cy="6862813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3099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584" y="3740727"/>
            <a:ext cx="9506347" cy="2109355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chemeClr val="bg2">
                    <a:lumMod val="50000"/>
                  </a:schemeClr>
                </a:solidFill>
              </a:rPr>
              <a:t>«И всё, что делаете, делайте от души, </a:t>
            </a:r>
            <a:endParaRPr lang="ru-RU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как </a:t>
            </a:r>
            <a:r>
              <a:rPr lang="ru-RU" sz="4800" dirty="0">
                <a:solidFill>
                  <a:schemeClr val="bg2">
                    <a:lumMod val="50000"/>
                  </a:schemeClr>
                </a:solidFill>
              </a:rPr>
              <a:t>для Господа, </a:t>
            </a:r>
            <a:r>
              <a:rPr lang="ru-RU" sz="4800" dirty="0" smtClean="0">
                <a:solidFill>
                  <a:schemeClr val="bg2">
                    <a:lumMod val="50000"/>
                  </a:schemeClr>
                </a:solidFill>
              </a:rPr>
              <a:t>а </a:t>
            </a:r>
            <a:r>
              <a:rPr lang="ru-RU" sz="4800" dirty="0">
                <a:solidFill>
                  <a:schemeClr val="bg2">
                    <a:lumMod val="50000"/>
                  </a:schemeClr>
                </a:solidFill>
              </a:rPr>
              <a:t>не для </a:t>
            </a:r>
            <a:r>
              <a:rPr lang="ru-RU" sz="4800" dirty="0" err="1">
                <a:solidFill>
                  <a:schemeClr val="bg2">
                    <a:lumMod val="50000"/>
                  </a:schemeClr>
                </a:solidFill>
              </a:rPr>
              <a:t>человеков</a:t>
            </a:r>
            <a:r>
              <a:rPr lang="ru-RU" sz="4800" dirty="0">
                <a:solidFill>
                  <a:schemeClr val="bg2">
                    <a:lumMod val="50000"/>
                  </a:schemeClr>
                </a:solidFill>
              </a:rPr>
              <a:t>…» </a:t>
            </a:r>
            <a:endParaRPr lang="ru-RU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Колоссянам 3:23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A55F3B-BC53-0CDA-2C6A-AD7E83E82EC9}"/>
              </a:ext>
            </a:extLst>
          </p:cNvPr>
          <p:cNvSpPr txBox="1"/>
          <p:nvPr/>
        </p:nvSpPr>
        <p:spPr>
          <a:xfrm>
            <a:off x="1624939" y="2598003"/>
            <a:ext cx="77587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4E8F00"/>
                </a:solidFill>
                <a:latin typeface="Avenir Next" panose="020B0503020202020204" pitchFamily="34" charset="0"/>
              </a:rPr>
              <a:t>ВЫБИРАЙТЕ ТВОРЧЕСТВО!</a:t>
            </a:r>
            <a:endParaRPr lang="en-US" altLang="ko-KR" sz="4800" b="1" dirty="0">
              <a:solidFill>
                <a:srgbClr val="4E8F0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918" y="2943390"/>
            <a:ext cx="9014971" cy="281168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4E8F00"/>
                </a:solidFill>
              </a:rPr>
              <a:t>Творчество </a:t>
            </a:r>
            <a:r>
              <a:rPr lang="ru-RU" b="1" dirty="0">
                <a:solidFill>
                  <a:srgbClr val="4E8F00"/>
                </a:solidFill>
              </a:rPr>
              <a:t>может тоже наполнять нас </a:t>
            </a:r>
            <a:r>
              <a:rPr lang="ru-RU" b="1" dirty="0" smtClean="0">
                <a:solidFill>
                  <a:srgbClr val="4E8F00"/>
                </a:solidFill>
              </a:rPr>
              <a:t>счастьем!</a:t>
            </a:r>
            <a:endParaRPr lang="en-US" altLang="ko-KR" sz="3600" b="1" dirty="0">
              <a:solidFill>
                <a:srgbClr val="4E8F00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b="1" dirty="0" smtClean="0">
                <a:solidFill>
                  <a:srgbClr val="FF8AD8"/>
                </a:solidFill>
              </a:rPr>
              <a:t>Старайтесь </a:t>
            </a:r>
            <a:r>
              <a:rPr lang="ru-RU" b="1" dirty="0">
                <a:solidFill>
                  <a:srgbClr val="FF8AD8"/>
                </a:solidFill>
              </a:rPr>
              <a:t>получать удовольствие от всего, </a:t>
            </a:r>
            <a:endParaRPr lang="ru-RU" b="1" dirty="0" smtClean="0">
              <a:solidFill>
                <a:srgbClr val="FF8AD8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b="1" dirty="0" smtClean="0">
                <a:solidFill>
                  <a:srgbClr val="FF8AD8"/>
                </a:solidFill>
              </a:rPr>
              <a:t>что </a:t>
            </a:r>
            <a:r>
              <a:rPr lang="ru-RU" b="1" dirty="0">
                <a:solidFill>
                  <a:srgbClr val="FF8AD8"/>
                </a:solidFill>
              </a:rPr>
              <a:t>вы делаете, вместо того, </a:t>
            </a:r>
            <a:endParaRPr lang="ru-RU" b="1" dirty="0" smtClean="0">
              <a:solidFill>
                <a:srgbClr val="FF8AD8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b="1" dirty="0" smtClean="0">
                <a:solidFill>
                  <a:srgbClr val="FF8AD8"/>
                </a:solidFill>
              </a:rPr>
              <a:t>чтобы </a:t>
            </a:r>
            <a:r>
              <a:rPr lang="ru-RU" b="1" dirty="0">
                <a:solidFill>
                  <a:srgbClr val="FF8AD8"/>
                </a:solidFill>
              </a:rPr>
              <a:t>критиковать свою работу!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ko-KR" altLang="en-US" sz="3600" b="1" dirty="0">
              <a:solidFill>
                <a:srgbClr val="FF8A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8382"/>
            <a:ext cx="8763000" cy="331787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Используйте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различные раскраски и творческие материалы, которые вы можете найти, чтобы сделать коллаж или картинки, </a:t>
            </a:r>
            <a:r>
              <a:rPr lang="ru-RU" b="1" dirty="0">
                <a:solidFill>
                  <a:srgbClr val="7030A0"/>
                </a:solidFill>
              </a:rPr>
              <a:t>которые </a:t>
            </a:r>
            <a:r>
              <a:rPr lang="ru-RU" b="1" dirty="0" smtClean="0">
                <a:solidFill>
                  <a:srgbClr val="7030A0"/>
                </a:solidFill>
              </a:rPr>
              <a:t>будут вас радовать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Используйте яркие, красочные страницы из старых журналов.</a:t>
            </a:r>
          </a:p>
          <a:p>
            <a:r>
              <a:rPr lang="ru-RU" b="1" dirty="0">
                <a:solidFill>
                  <a:srgbClr val="7030A0"/>
                </a:solidFill>
              </a:rPr>
              <a:t>Сделайте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себе какое-то напоминание о том, как сильно </a:t>
            </a:r>
            <a:r>
              <a:rPr lang="ru-RU" b="1" dirty="0">
                <a:solidFill>
                  <a:srgbClr val="7030A0"/>
                </a:solidFill>
              </a:rPr>
              <a:t>вас Бог любит. </a:t>
            </a:r>
          </a:p>
          <a:p>
            <a:pPr lvl="0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771" y="2103368"/>
            <a:ext cx="8926286" cy="424860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4E8F00"/>
                </a:solidFill>
              </a:rPr>
              <a:t>Напишите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свой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собственный псалом или песню </a:t>
            </a:r>
            <a:r>
              <a:rPr lang="ru-RU" b="1" dirty="0">
                <a:solidFill>
                  <a:srgbClr val="4E8F00"/>
                </a:solidFill>
              </a:rPr>
              <a:t>прославления Бога,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выражая благодарность за все прекрасное, что Он для вас сделал.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rgbClr val="4E8F00"/>
                </a:solidFill>
              </a:rPr>
              <a:t>Используйте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 одному цвету радуги для каждого отдельного листа –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это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могут быть краски, карандаши, кусочки красной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бумаги или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кусочки картинок красного цвета вырезанных из журналов и т.д. Затем возьмите оранжевый, желтый, зеленый, синий, фиолетовый и цвет индиго.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         </a:t>
            </a:r>
            <a:r>
              <a:rPr lang="ru-RU" b="1" dirty="0" smtClean="0">
                <a:solidFill>
                  <a:srgbClr val="4E8F00"/>
                </a:solidFill>
              </a:rPr>
              <a:t>Наслаждайтесь </a:t>
            </a:r>
            <a:r>
              <a:rPr lang="ru-RU" b="1" dirty="0">
                <a:solidFill>
                  <a:srgbClr val="4E8F00"/>
                </a:solidFill>
              </a:rPr>
              <a:t>процессом! </a:t>
            </a:r>
          </a:p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748" y="2070554"/>
            <a:ext cx="8877300" cy="4787446"/>
          </a:xfrm>
        </p:spPr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4E8F00"/>
                </a:solidFill>
              </a:rPr>
              <a:t>Мария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rgbClr val="4E8F00"/>
                </a:solidFill>
              </a:rPr>
              <a:t>творчески подошла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 подготовке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для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Иисуса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кроватки из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яслях.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4E8F00"/>
                </a:solidFill>
              </a:rPr>
              <a:t>Иохаведа</a:t>
            </a:r>
            <a:r>
              <a:rPr lang="ru-RU" dirty="0" smtClean="0">
                <a:solidFill>
                  <a:srgbClr val="4E8F00"/>
                </a:solidFill>
              </a:rPr>
              <a:t> </a:t>
            </a:r>
            <a:r>
              <a:rPr lang="ru-RU" dirty="0">
                <a:solidFill>
                  <a:srgbClr val="4E8F00"/>
                </a:solidFill>
              </a:rPr>
              <a:t>также творчески подошла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 созданию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корзинки-лодочки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для Моисея. </a:t>
            </a:r>
            <a:r>
              <a:rPr lang="ru-RU" b="1" dirty="0">
                <a:solidFill>
                  <a:srgbClr val="FF8AD8"/>
                </a:solidFill>
              </a:rPr>
              <a:t>Выберите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5 предметов в своем доме таких как книга, кувшин, кусочек дерева и т.д. и </a:t>
            </a:r>
            <a:r>
              <a:rPr lang="ru-RU" b="1" dirty="0">
                <a:solidFill>
                  <a:srgbClr val="FF8AD8"/>
                </a:solidFill>
              </a:rPr>
              <a:t>придумайте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5 различных способов их </a:t>
            </a:r>
            <a:r>
              <a:rPr lang="ru-RU" b="1" dirty="0" smtClean="0">
                <a:solidFill>
                  <a:srgbClr val="FF8AD8"/>
                </a:solidFill>
              </a:rPr>
              <a:t>применения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rgbClr val="FF8AD8"/>
                </a:solidFill>
              </a:rPr>
              <a:t>Подходите </a:t>
            </a:r>
            <a:r>
              <a:rPr lang="ru-RU" b="1" dirty="0">
                <a:solidFill>
                  <a:srgbClr val="FF8AD8"/>
                </a:solidFill>
              </a:rPr>
              <a:t>творчески к приготовлению пищи!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Используйте то, что у вас есть на кухне, чтобы приготовить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</a:rPr>
              <a:t>смузи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, салат или блюдо, которые вы раньше никогда не готовили. Или красиво накройте стол, чтобы получилась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интересная картина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010" y="2319936"/>
            <a:ext cx="8909957" cy="388937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Прочитайте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какую-то Библейскую историю. </a:t>
            </a:r>
            <a:r>
              <a:rPr lang="ru-RU" b="1" dirty="0">
                <a:solidFill>
                  <a:srgbClr val="7030A0"/>
                </a:solidFill>
              </a:rPr>
              <a:t>Поразмышляйте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над ней. Затем </a:t>
            </a:r>
            <a:r>
              <a:rPr lang="ru-RU" b="1" dirty="0">
                <a:solidFill>
                  <a:srgbClr val="7030A0"/>
                </a:solidFill>
              </a:rPr>
              <a:t>придумайте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и сделайте что-то простое, что бы отражало суть истории и извлеченный вами урок из нее. Не обязательно, чтобы это кто-то видел, но это поможет вам глубже поразмышлять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над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этой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историей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лучше запомнить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ее.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 </a:t>
            </a:r>
          </a:p>
          <a:p>
            <a:r>
              <a:rPr lang="ru-RU" b="1" dirty="0">
                <a:solidFill>
                  <a:srgbClr val="7030A0"/>
                </a:solidFill>
              </a:rPr>
              <a:t>Пойдите в лес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 и найдите безопасное место, чтобы устроить пикник. Будет </a:t>
            </a:r>
            <a:r>
              <a:rPr lang="ru-RU" b="1" dirty="0">
                <a:solidFill>
                  <a:srgbClr val="7030A0"/>
                </a:solidFill>
              </a:rPr>
              <a:t>даже веселее, если вы </a:t>
            </a:r>
            <a:r>
              <a:rPr lang="ru-RU" b="1" dirty="0" smtClean="0">
                <a:solidFill>
                  <a:srgbClr val="7030A0"/>
                </a:solidFill>
              </a:rPr>
              <a:t>проведете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его вместе со своими друзьями или семьёй!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509" y="2337954"/>
            <a:ext cx="9282545" cy="394291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>
                <a:solidFill>
                  <a:srgbClr val="4E8F00"/>
                </a:solidFill>
              </a:rPr>
              <a:t>Придумайте специальный аппарат,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который смог бы решить все ваши самые большие проблемы. Как бы он работал и как бы это происходило? Даже несмотря на то, что вы не можете обладать подобным аппаратом, чему это может вас научить в решении реальных проблем? </a:t>
            </a:r>
          </a:p>
          <a:p>
            <a:pPr lvl="0"/>
            <a:r>
              <a:rPr lang="ru-RU" b="1" dirty="0">
                <a:solidFill>
                  <a:srgbClr val="4E8F00"/>
                </a:solidFill>
              </a:rPr>
              <a:t>Посетите картинную галерею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или другие места где бы вы могли увидеть или услышать проявление творчества других людей. Вдохновляйтесь их творчеством, чтобы привнести его в свою жизнь. 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A55F3B-BC53-0CDA-2C6A-AD7E83E82EC9}"/>
              </a:ext>
            </a:extLst>
          </p:cNvPr>
          <p:cNvSpPr txBox="1"/>
          <p:nvPr/>
        </p:nvSpPr>
        <p:spPr>
          <a:xfrm>
            <a:off x="1741863" y="2986804"/>
            <a:ext cx="920430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ko-KR" sz="4800" b="1" dirty="0">
                <a:solidFill>
                  <a:srgbClr val="4E8F00"/>
                </a:solidFill>
                <a:latin typeface="Avenir Next" panose="020B0503020202020204" pitchFamily="34" charset="0"/>
              </a:rPr>
              <a:t>ВЫБИРАЙТЕ ТВОРЧЕСТВО!</a:t>
            </a:r>
            <a:endParaRPr lang="en-US" altLang="ko-KR" sz="4800" b="1" dirty="0">
              <a:solidFill>
                <a:srgbClr val="4E8F0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6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440</Words>
  <Application>Microsoft Office PowerPoint</Application>
  <PresentationFormat>Широкоэкранный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Avenir Next</vt:lpstr>
      <vt:lpstr>Calibri</vt:lpstr>
      <vt:lpstr>DearJoe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13</cp:revision>
  <dcterms:created xsi:type="dcterms:W3CDTF">2022-07-07T04:27:28Z</dcterms:created>
  <dcterms:modified xsi:type="dcterms:W3CDTF">2023-10-31T13:59:12Z</dcterms:modified>
</cp:coreProperties>
</file>