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76" r:id="rId5"/>
    <p:sldId id="272" r:id="rId6"/>
    <p:sldId id="277" r:id="rId7"/>
    <p:sldId id="274" r:id="rId8"/>
    <p:sldId id="275" r:id="rId9"/>
    <p:sldId id="278" r:id="rId1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1E9636-C056-ED40-B2BE-916F225E8C27}" v="9" dt="2022-11-23T22:27:30.6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77" autoAdjust="0"/>
    <p:restoredTop sz="96327"/>
  </p:normalViewPr>
  <p:slideViewPr>
    <p:cSldViewPr snapToGrid="0">
      <p:cViewPr varScale="1">
        <p:scale>
          <a:sx n="109" d="100"/>
          <a:sy n="109" d="100"/>
        </p:scale>
        <p:origin x="12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tin, Nilde" userId="4a5681fe-fcae-4d84-8342-8bf611bd7e79" providerId="ADAL" clId="{631E9636-C056-ED40-B2BE-916F225E8C27}"/>
    <pc:docChg chg="undo redo custSel addSld delSld modSld">
      <pc:chgData name="Itin, Nilde" userId="4a5681fe-fcae-4d84-8342-8bf611bd7e79" providerId="ADAL" clId="{631E9636-C056-ED40-B2BE-916F225E8C27}" dt="2022-11-24T00:18:22.684" v="244" actId="207"/>
      <pc:docMkLst>
        <pc:docMk/>
      </pc:docMkLst>
      <pc:sldChg chg="addSp modSp mod">
        <pc:chgData name="Itin, Nilde" userId="4a5681fe-fcae-4d84-8342-8bf611bd7e79" providerId="ADAL" clId="{631E9636-C056-ED40-B2BE-916F225E8C27}" dt="2022-11-24T00:15:40.589" v="197" actId="207"/>
        <pc:sldMkLst>
          <pc:docMk/>
          <pc:sldMk cId="3159037131" sldId="257"/>
        </pc:sldMkLst>
        <pc:spChg chg="add mod">
          <ac:chgData name="Itin, Nilde" userId="4a5681fe-fcae-4d84-8342-8bf611bd7e79" providerId="ADAL" clId="{631E9636-C056-ED40-B2BE-916F225E8C27}" dt="2022-11-23T21:33:39.587" v="21" actId="1076"/>
          <ac:spMkLst>
            <pc:docMk/>
            <pc:sldMk cId="3159037131" sldId="257"/>
            <ac:spMk id="3" creationId="{B4551148-1A28-9B97-1926-856498A3F0ED}"/>
          </ac:spMkLst>
        </pc:spChg>
        <pc:spChg chg="mod">
          <ac:chgData name="Itin, Nilde" userId="4a5681fe-fcae-4d84-8342-8bf611bd7e79" providerId="ADAL" clId="{631E9636-C056-ED40-B2BE-916F225E8C27}" dt="2022-11-24T00:15:40.589" v="197" actId="207"/>
          <ac:spMkLst>
            <pc:docMk/>
            <pc:sldMk cId="3159037131" sldId="257"/>
            <ac:spMk id="5" creationId="{D8DC5DEB-72A6-4E5D-86E9-746DBA450130}"/>
          </ac:spMkLst>
        </pc:spChg>
      </pc:sldChg>
      <pc:sldChg chg="addSp modSp mod">
        <pc:chgData name="Itin, Nilde" userId="4a5681fe-fcae-4d84-8342-8bf611bd7e79" providerId="ADAL" clId="{631E9636-C056-ED40-B2BE-916F225E8C27}" dt="2022-11-24T00:16:01.745" v="203" actId="207"/>
        <pc:sldMkLst>
          <pc:docMk/>
          <pc:sldMk cId="2613157746" sldId="268"/>
        </pc:sldMkLst>
        <pc:spChg chg="add mod">
          <ac:chgData name="Itin, Nilde" userId="4a5681fe-fcae-4d84-8342-8bf611bd7e79" providerId="ADAL" clId="{631E9636-C056-ED40-B2BE-916F225E8C27}" dt="2022-11-23T22:28:07.286" v="196" actId="20577"/>
          <ac:spMkLst>
            <pc:docMk/>
            <pc:sldMk cId="2613157746" sldId="268"/>
            <ac:spMk id="2" creationId="{4A193770-A036-CD43-5385-65963541FB8C}"/>
          </ac:spMkLst>
        </pc:spChg>
        <pc:spChg chg="mod">
          <ac:chgData name="Itin, Nilde" userId="4a5681fe-fcae-4d84-8342-8bf611bd7e79" providerId="ADAL" clId="{631E9636-C056-ED40-B2BE-916F225E8C27}" dt="2022-11-24T00:16:01.745" v="203" actId="207"/>
          <ac:spMkLst>
            <pc:docMk/>
            <pc:sldMk cId="2613157746" sldId="268"/>
            <ac:spMk id="3" creationId="{CF5CCE5B-CF24-43A2-B500-2AC2B165B86A}"/>
          </ac:spMkLst>
        </pc:spChg>
      </pc:sldChg>
      <pc:sldChg chg="addSp modSp mod">
        <pc:chgData name="Itin, Nilde" userId="4a5681fe-fcae-4d84-8342-8bf611bd7e79" providerId="ADAL" clId="{631E9636-C056-ED40-B2BE-916F225E8C27}" dt="2022-11-24T00:17:36.032" v="233" actId="207"/>
        <pc:sldMkLst>
          <pc:docMk/>
          <pc:sldMk cId="1915455417" sldId="272"/>
        </pc:sldMkLst>
        <pc:spChg chg="add mod">
          <ac:chgData name="Itin, Nilde" userId="4a5681fe-fcae-4d84-8342-8bf611bd7e79" providerId="ADAL" clId="{631E9636-C056-ED40-B2BE-916F225E8C27}" dt="2022-11-23T22:20:59.559" v="84"/>
          <ac:spMkLst>
            <pc:docMk/>
            <pc:sldMk cId="1915455417" sldId="272"/>
            <ac:spMk id="2" creationId="{456981A8-2A9C-A631-BAE3-431F2F856893}"/>
          </ac:spMkLst>
        </pc:spChg>
        <pc:spChg chg="mod">
          <ac:chgData name="Itin, Nilde" userId="4a5681fe-fcae-4d84-8342-8bf611bd7e79" providerId="ADAL" clId="{631E9636-C056-ED40-B2BE-916F225E8C27}" dt="2022-11-24T00:17:36.032" v="233" actId="207"/>
          <ac:spMkLst>
            <pc:docMk/>
            <pc:sldMk cId="1915455417" sldId="272"/>
            <ac:spMk id="3" creationId="{CF5CCE5B-CF24-43A2-B500-2AC2B165B86A}"/>
          </ac:spMkLst>
        </pc:spChg>
      </pc:sldChg>
      <pc:sldChg chg="addSp delSp modSp del mod">
        <pc:chgData name="Itin, Nilde" userId="4a5681fe-fcae-4d84-8342-8bf611bd7e79" providerId="ADAL" clId="{631E9636-C056-ED40-B2BE-916F225E8C27}" dt="2022-11-23T22:20:07.532" v="75" actId="2696"/>
        <pc:sldMkLst>
          <pc:docMk/>
          <pc:sldMk cId="684388020" sldId="273"/>
        </pc:sldMkLst>
        <pc:spChg chg="del mod">
          <ac:chgData name="Itin, Nilde" userId="4a5681fe-fcae-4d84-8342-8bf611bd7e79" providerId="ADAL" clId="{631E9636-C056-ED40-B2BE-916F225E8C27}" dt="2022-11-23T22:20:05.318" v="74" actId="478"/>
          <ac:spMkLst>
            <pc:docMk/>
            <pc:sldMk cId="684388020" sldId="273"/>
            <ac:spMk id="3" creationId="{CF5CCE5B-CF24-43A2-B500-2AC2B165B86A}"/>
          </ac:spMkLst>
        </pc:spChg>
        <pc:spChg chg="add mod">
          <ac:chgData name="Itin, Nilde" userId="4a5681fe-fcae-4d84-8342-8bf611bd7e79" providerId="ADAL" clId="{631E9636-C056-ED40-B2BE-916F225E8C27}" dt="2022-11-23T22:20:05.318" v="74" actId="478"/>
          <ac:spMkLst>
            <pc:docMk/>
            <pc:sldMk cId="684388020" sldId="273"/>
            <ac:spMk id="4" creationId="{F4AD5D99-9F58-C6FF-CB19-B8D3157768AF}"/>
          </ac:spMkLst>
        </pc:spChg>
      </pc:sldChg>
      <pc:sldChg chg="addSp modSp mod">
        <pc:chgData name="Itin, Nilde" userId="4a5681fe-fcae-4d84-8342-8bf611bd7e79" providerId="ADAL" clId="{631E9636-C056-ED40-B2BE-916F225E8C27}" dt="2022-11-24T00:18:13.135" v="242" actId="207"/>
        <pc:sldMkLst>
          <pc:docMk/>
          <pc:sldMk cId="1563151049" sldId="274"/>
        </pc:sldMkLst>
        <pc:spChg chg="add mod">
          <ac:chgData name="Itin, Nilde" userId="4a5681fe-fcae-4d84-8342-8bf611bd7e79" providerId="ADAL" clId="{631E9636-C056-ED40-B2BE-916F225E8C27}" dt="2022-11-23T22:21:04.053" v="86"/>
          <ac:spMkLst>
            <pc:docMk/>
            <pc:sldMk cId="1563151049" sldId="274"/>
            <ac:spMk id="2" creationId="{BB08C55B-F166-B3F1-11CB-4D48503FB1D5}"/>
          </ac:spMkLst>
        </pc:spChg>
        <pc:spChg chg="mod">
          <ac:chgData name="Itin, Nilde" userId="4a5681fe-fcae-4d84-8342-8bf611bd7e79" providerId="ADAL" clId="{631E9636-C056-ED40-B2BE-916F225E8C27}" dt="2022-11-24T00:18:13.135" v="242" actId="207"/>
          <ac:spMkLst>
            <pc:docMk/>
            <pc:sldMk cId="1563151049" sldId="274"/>
            <ac:spMk id="3" creationId="{CF5CCE5B-CF24-43A2-B500-2AC2B165B86A}"/>
          </ac:spMkLst>
        </pc:spChg>
      </pc:sldChg>
      <pc:sldChg chg="addSp modSp mod">
        <pc:chgData name="Itin, Nilde" userId="4a5681fe-fcae-4d84-8342-8bf611bd7e79" providerId="ADAL" clId="{631E9636-C056-ED40-B2BE-916F225E8C27}" dt="2022-11-24T00:18:22.684" v="244" actId="207"/>
        <pc:sldMkLst>
          <pc:docMk/>
          <pc:sldMk cId="850787879" sldId="275"/>
        </pc:sldMkLst>
        <pc:spChg chg="add mod">
          <ac:chgData name="Itin, Nilde" userId="4a5681fe-fcae-4d84-8342-8bf611bd7e79" providerId="ADAL" clId="{631E9636-C056-ED40-B2BE-916F225E8C27}" dt="2022-11-23T22:21:05.743" v="87"/>
          <ac:spMkLst>
            <pc:docMk/>
            <pc:sldMk cId="850787879" sldId="275"/>
            <ac:spMk id="2" creationId="{79802895-E54E-7E5F-D3EB-EB19FE71E0BB}"/>
          </ac:spMkLst>
        </pc:spChg>
        <pc:spChg chg="mod">
          <ac:chgData name="Itin, Nilde" userId="4a5681fe-fcae-4d84-8342-8bf611bd7e79" providerId="ADAL" clId="{631E9636-C056-ED40-B2BE-916F225E8C27}" dt="2022-11-24T00:18:22.684" v="244" actId="207"/>
          <ac:spMkLst>
            <pc:docMk/>
            <pc:sldMk cId="850787879" sldId="275"/>
            <ac:spMk id="3" creationId="{CF5CCE5B-CF24-43A2-B500-2AC2B165B86A}"/>
          </ac:spMkLst>
        </pc:spChg>
      </pc:sldChg>
      <pc:sldChg chg="addSp modSp mod">
        <pc:chgData name="Itin, Nilde" userId="4a5681fe-fcae-4d84-8342-8bf611bd7e79" providerId="ADAL" clId="{631E9636-C056-ED40-B2BE-916F225E8C27}" dt="2022-11-24T00:16:29.377" v="210" actId="20577"/>
        <pc:sldMkLst>
          <pc:docMk/>
          <pc:sldMk cId="1715357823" sldId="276"/>
        </pc:sldMkLst>
        <pc:spChg chg="add mod">
          <ac:chgData name="Itin, Nilde" userId="4a5681fe-fcae-4d84-8342-8bf611bd7e79" providerId="ADAL" clId="{631E9636-C056-ED40-B2BE-916F225E8C27}" dt="2022-11-23T22:20:31.697" v="83" actId="1076"/>
          <ac:spMkLst>
            <pc:docMk/>
            <pc:sldMk cId="1715357823" sldId="276"/>
            <ac:spMk id="2" creationId="{DE20293B-7A1A-F2D9-8512-290349646AC9}"/>
          </ac:spMkLst>
        </pc:spChg>
        <pc:spChg chg="mod">
          <ac:chgData name="Itin, Nilde" userId="4a5681fe-fcae-4d84-8342-8bf611bd7e79" providerId="ADAL" clId="{631E9636-C056-ED40-B2BE-916F225E8C27}" dt="2022-11-24T00:16:29.377" v="210" actId="20577"/>
          <ac:spMkLst>
            <pc:docMk/>
            <pc:sldMk cId="1715357823" sldId="276"/>
            <ac:spMk id="3" creationId="{CF5CCE5B-CF24-43A2-B500-2AC2B165B86A}"/>
          </ac:spMkLst>
        </pc:spChg>
      </pc:sldChg>
      <pc:sldChg chg="addSp modSp add del mod">
        <pc:chgData name="Itin, Nilde" userId="4a5681fe-fcae-4d84-8342-8bf611bd7e79" providerId="ADAL" clId="{631E9636-C056-ED40-B2BE-916F225E8C27}" dt="2022-11-24T00:17:59.374" v="239" actId="207"/>
        <pc:sldMkLst>
          <pc:docMk/>
          <pc:sldMk cId="2317976307" sldId="277"/>
        </pc:sldMkLst>
        <pc:spChg chg="add mod">
          <ac:chgData name="Itin, Nilde" userId="4a5681fe-fcae-4d84-8342-8bf611bd7e79" providerId="ADAL" clId="{631E9636-C056-ED40-B2BE-916F225E8C27}" dt="2022-11-23T22:21:02.083" v="85"/>
          <ac:spMkLst>
            <pc:docMk/>
            <pc:sldMk cId="2317976307" sldId="277"/>
            <ac:spMk id="2" creationId="{0C64B6CA-FAF7-3AC5-9096-30EB34EB7E2D}"/>
          </ac:spMkLst>
        </pc:spChg>
        <pc:spChg chg="mod">
          <ac:chgData name="Itin, Nilde" userId="4a5681fe-fcae-4d84-8342-8bf611bd7e79" providerId="ADAL" clId="{631E9636-C056-ED40-B2BE-916F225E8C27}" dt="2022-11-24T00:17:59.374" v="239" actId="207"/>
          <ac:spMkLst>
            <pc:docMk/>
            <pc:sldMk cId="2317976307" sldId="277"/>
            <ac:spMk id="3" creationId="{CF5CCE5B-CF24-43A2-B500-2AC2B165B86A}"/>
          </ac:spMkLst>
        </pc:spChg>
      </pc:sldChg>
      <pc:sldChg chg="modSp add del mod">
        <pc:chgData name="Itin, Nilde" userId="4a5681fe-fcae-4d84-8342-8bf611bd7e79" providerId="ADAL" clId="{631E9636-C056-ED40-B2BE-916F225E8C27}" dt="2022-11-23T22:19:50.806" v="62" actId="2890"/>
        <pc:sldMkLst>
          <pc:docMk/>
          <pc:sldMk cId="470245093" sldId="278"/>
        </pc:sldMkLst>
        <pc:spChg chg="mod">
          <ac:chgData name="Itin, Nilde" userId="4a5681fe-fcae-4d84-8342-8bf611bd7e79" providerId="ADAL" clId="{631E9636-C056-ED40-B2BE-916F225E8C27}" dt="2022-11-23T22:19:50.563" v="61"/>
          <ac:spMkLst>
            <pc:docMk/>
            <pc:sldMk cId="470245093" sldId="278"/>
            <ac:spMk id="3" creationId="{CF5CCE5B-CF24-43A2-B500-2AC2B165B86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D30EAE7-29EC-4FD2-AA35-819284590A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394BD688-68BF-4DFB-A683-240BF73B66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91A2DE9-91ED-4BBC-BF37-FD415CB80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565B464-7609-4257-AC63-A5D0E456B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CA28440-F128-4C00-A83D-1AF937002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4622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BCB73CF-43A9-4779-B435-9517A5F7A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735CD6C-3A45-4FB6-A721-81680A43F5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83382B9-353D-4629-AFCC-A52BA2240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B471021-6FB1-416D-BB46-E3FF12F3C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DA6B063-F08D-4191-86C7-9E3DE2458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6487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9F34E82-AD2C-498E-825D-6438B0E700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5C38FA0-0D73-41C3-88E9-2F47CD9B77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FD45CFC-1D21-4063-9D8B-5C84257FA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0873381-6C35-47F7-B8EA-6E96F02EB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06E17E9-F8C5-4784-BD4A-6F4BC7EF3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9893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4D7FE56-19DA-FE1B-EF92-85488AA15C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46"/>
            <a:ext cx="12192000" cy="6853754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229FBC28-0AC3-40E7-8F1B-8AE73D321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768D592-A4C2-4504-8CD4-ADE946D6D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82B2AE5-22A6-4CAA-A253-7DB8F0C7B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8D4089DB-79DD-415E-8856-BEB7661155A1}" type="datetimeFigureOut">
              <a:rPr lang="ko-KR" altLang="en-US" smtClean="0"/>
              <a:pPr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2342284-74F9-4AD8-8548-F4271F9F3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61A2720-52D3-42E0-983E-95564A2E5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B4690A6-F322-4557-B50C-08D12C1A3EE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8020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48D638-0C52-4FD4-99A7-3C58CB940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BA7142F-BAC8-44B5-A109-7CDE3DD92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F763598-7FB8-4290-93FA-4FC848387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4620476-E3EF-4C3C-B661-E74E32207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3AD5810-6AC4-4E2A-9FB2-A80AC7227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8963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F23F22-4F21-4779-B754-222E0805F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3400961-C9BD-47FB-B59F-110092926B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809E5BF-0F4F-4DDC-B515-1BEFEC8FD5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5175030-2074-4D7D-87A9-31A1D284B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7BEC16A-195B-4D4A-BE41-7DFF02EA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99F20BA-159F-4DA9-827C-0D97B5F09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5326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FB42F23-AC88-4FAB-A95F-EB4D979EB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A072D60-1768-4A90-8089-2A460BD0A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F029507-1A0F-4253-BFA7-DEC145B323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DC032E25-AC10-4C2D-AEA3-3E02B96D76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CC92220-6F66-4650-98E8-B4A8596683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2A7ED824-C39C-4B53-9DC8-DFF0A5B66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2B1166F-B149-4A43-AC23-239AF513C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063C936C-4E2C-4664-93CD-30773E4F9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8547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4053BAC-464C-443B-BF51-196138506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45A45FF-C965-4F61-BEFD-FBCC2393E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D0B4AA9-2C82-46F3-A313-DA4F928F3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8D83DE7-B376-4866-92A1-7CF3D9837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077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728BC52D-F560-4A17-9C95-377949AC7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80394EF-F77D-4EC2-9637-1F5697468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EEA9D1E-61AA-4123-9EEF-907734962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7680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ACB494A-DAC5-4E84-984C-D21F5BF93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A21B76-6943-4920-A589-4089FB28B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3F83E8E-6701-40C9-AFC3-0FA30EFF1B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84FD6B8-080D-44A5-911B-40AA0803E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951CBF1-B25A-4C0D-8B38-191AC459A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B12DBD3-15C7-4ABD-B553-10E7DFAC2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7784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8E55CD0-8C91-48C2-9A76-98EF09E4E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EA4F7F5-7CE6-43E0-BF1A-A97B19392C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C22FD9F-B021-43D2-8ACF-CEC141FBF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D4EDD14-C774-4F3C-8D65-2595B8F40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9849B6C-ACD9-4759-A33E-1E95036B4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D5049A0-CF5E-422F-92B7-FFF21F204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2612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FEF8FA05-0ACB-48BC-BC1A-DAF56571E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29937B4-059C-4C89-8EA8-0B653B2F0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5A494EA-6295-4B43-AB6E-7DFC9656B8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1B77EEF-4500-4A9A-A56F-A01CE3F67C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B00BE00-EB64-47F1-AD6F-1740202B14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9226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830C9B6-4AD2-1B45-C3D1-75A74994AF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7019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829"/>
            <a:ext cx="12200557" cy="6862813"/>
          </a:xfrm>
          <a:prstGeom prst="rect">
            <a:avLst/>
          </a:prstGeom>
        </p:spPr>
      </p:pic>
      <p:sp>
        <p:nvSpPr>
          <p:cNvPr id="4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 txBox="1">
            <a:spLocks/>
          </p:cNvSpPr>
          <p:nvPr/>
        </p:nvSpPr>
        <p:spPr>
          <a:xfrm>
            <a:off x="5418965" y="4909743"/>
            <a:ext cx="5005195" cy="156548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/>
              <a:t>Практические идеи, чтобы помочь семьям, </a:t>
            </a:r>
            <a:r>
              <a:rPr lang="ru-RU" sz="1600" dirty="0" smtClean="0"/>
              <a:t>   детям </a:t>
            </a:r>
            <a:r>
              <a:rPr lang="ru-RU" sz="1600" dirty="0"/>
              <a:t>и взрослым заботиться о их </a:t>
            </a:r>
            <a:r>
              <a:rPr lang="ru-RU" sz="1600" dirty="0" smtClean="0"/>
              <a:t>                   эмоциональном благосостоянии                               </a:t>
            </a:r>
            <a:r>
              <a:rPr lang="ru-RU" sz="1600" dirty="0"/>
              <a:t>и умственном здоровье.</a:t>
            </a:r>
          </a:p>
        </p:txBody>
      </p:sp>
      <p:sp>
        <p:nvSpPr>
          <p:cNvPr id="5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 txBox="1">
            <a:spLocks/>
          </p:cNvSpPr>
          <p:nvPr/>
        </p:nvSpPr>
        <p:spPr>
          <a:xfrm>
            <a:off x="-1" y="4233099"/>
            <a:ext cx="7194331" cy="202896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altLang="ko-KR" sz="17000" dirty="0" smtClean="0">
                <a:solidFill>
                  <a:srgbClr val="D44E8E"/>
                </a:solidFill>
                <a:latin typeface="DearJoe" panose="02000508020000090004" pitchFamily="2" charset="0"/>
                <a:cs typeface="Calibri" panose="020F0502020204030204" pitchFamily="34" charset="0"/>
              </a:rPr>
              <a:t>Процветай!</a:t>
            </a:r>
            <a:endParaRPr lang="en-GB" altLang="ko-KR" sz="17000" dirty="0">
              <a:solidFill>
                <a:srgbClr val="D44E8E"/>
              </a:solidFill>
              <a:latin typeface="DearJoe" panose="02000508020000090004" pitchFamily="2" charset="0"/>
              <a:cs typeface="Calibri" panose="020F0502020204030204" pitchFamily="34" charset="0"/>
            </a:endParaRPr>
          </a:p>
        </p:txBody>
      </p:sp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 txBox="1">
            <a:spLocks/>
          </p:cNvSpPr>
          <p:nvPr/>
        </p:nvSpPr>
        <p:spPr>
          <a:xfrm>
            <a:off x="5490161" y="4471670"/>
            <a:ext cx="5261259" cy="43807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ВЫБИРАЙТЕ ХОРОШЕЕ, ДУМАЙТЕ О ХОРОШЕМ, ЖИВИТЕ ХОРОШО!</a:t>
            </a:r>
            <a:endParaRPr lang="en-GB" altLang="ko-KR" sz="12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815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D8DC5DEB-72A6-4E5D-86E9-746DBA450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6641" y="3836050"/>
            <a:ext cx="7871847" cy="232792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GB" altLang="ko-KR" sz="4000" b="1" dirty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«Радуйтесь с радующимися </a:t>
            </a: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и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плачьте с плачущими» </a:t>
            </a: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ru-RU" sz="1800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Римлянам </a:t>
            </a: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12:15</a:t>
            </a:r>
            <a:endParaRPr lang="ru-RU" sz="1800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ko-KR" altLang="en-US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ctr">
              <a:buNone/>
            </a:pPr>
            <a:endParaRPr lang="ko-KR" altLang="ko-KR" sz="4000" b="1" dirty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endParaRPr lang="ko-KR" altLang="en-US" sz="4000" b="1" dirty="0">
              <a:solidFill>
                <a:schemeClr val="accent2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551148-1A28-9B97-1926-856498A3F0ED}"/>
              </a:ext>
            </a:extLst>
          </p:cNvPr>
          <p:cNvSpPr txBox="1"/>
          <p:nvPr/>
        </p:nvSpPr>
        <p:spPr>
          <a:xfrm>
            <a:off x="558163" y="2041159"/>
            <a:ext cx="892824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altLang="ko-KR" sz="4800" b="1" dirty="0" smtClean="0">
                <a:solidFill>
                  <a:schemeClr val="accent2"/>
                </a:solidFill>
                <a:latin typeface="Avenir Next" panose="020B0503020202020204" pitchFamily="34" charset="0"/>
              </a:rPr>
              <a:t>ПРОЯВЛЕНИЕ ЗАБОТЫ                  В МОМЕНТЫ ГРУСТИ</a:t>
            </a:r>
            <a:endParaRPr lang="en-GB" altLang="ko-KR" sz="4800" b="1" dirty="0">
              <a:solidFill>
                <a:schemeClr val="accent2"/>
              </a:solidFill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037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224" y="2476072"/>
            <a:ext cx="9235698" cy="386273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Ниже представлено несколько идей, которые помогут вам и вашим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близким </a:t>
            </a:r>
            <a:r>
              <a:rPr lang="ru-RU" b="1" dirty="0">
                <a:solidFill>
                  <a:srgbClr val="FF9300"/>
                </a:solidFill>
              </a:rPr>
              <a:t>заботиться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друг о друге, когда вам </a:t>
            </a:r>
            <a:r>
              <a:rPr lang="ru-RU" b="1" dirty="0">
                <a:solidFill>
                  <a:srgbClr val="7030A0"/>
                </a:solidFill>
              </a:rPr>
              <a:t>грустно, вы огорчены или подавлены. </a:t>
            </a:r>
            <a:endParaRPr lang="ru-RU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Очень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важно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говорить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друг другу, когда вы нуждаетесь </a:t>
            </a:r>
            <a:r>
              <a:rPr lang="ru-RU" b="1" dirty="0">
                <a:solidFill>
                  <a:srgbClr val="FF9300"/>
                </a:solidFill>
              </a:rPr>
              <a:t>в поддержке и внимании. </a:t>
            </a:r>
            <a:endParaRPr lang="ru-RU" b="1" dirty="0" smtClean="0">
              <a:solidFill>
                <a:srgbClr val="FF9300"/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rgbClr val="FF930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Помните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о том, что каждый человек по-своему переживает грусть, и для каждого может быть приемлем какой-то свой определенный способ поддержки и утешения.</a:t>
            </a:r>
          </a:p>
          <a:p>
            <a:pPr marL="0" lvl="0" indent="0">
              <a:buNone/>
            </a:pPr>
            <a:endParaRPr lang="ko-KR" altLang="ko-KR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A193770-A036-CD43-5385-65963541FB8C}"/>
              </a:ext>
            </a:extLst>
          </p:cNvPr>
          <p:cNvSpPr txBox="1"/>
          <p:nvPr/>
        </p:nvSpPr>
        <p:spPr>
          <a:xfrm>
            <a:off x="-331304" y="812409"/>
            <a:ext cx="892824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altLang="ko-KR" sz="3200" b="1" dirty="0">
                <a:solidFill>
                  <a:schemeClr val="accent2"/>
                </a:solidFill>
                <a:latin typeface="Avenir Next" panose="020B0503020202020204" pitchFamily="34" charset="0"/>
              </a:rPr>
              <a:t>ПРОЯВЛЕНИЕ </a:t>
            </a:r>
            <a:r>
              <a:rPr lang="ru-RU" altLang="ko-KR" sz="3200" b="1" dirty="0" smtClean="0">
                <a:solidFill>
                  <a:schemeClr val="accent2"/>
                </a:solidFill>
                <a:latin typeface="Avenir Next" panose="020B0503020202020204" pitchFamily="34" charset="0"/>
              </a:rPr>
              <a:t>ЗАБОТЫ В </a:t>
            </a:r>
            <a:r>
              <a:rPr lang="ru-RU" altLang="ko-KR" sz="3200" b="1" dirty="0">
                <a:solidFill>
                  <a:schemeClr val="accent2"/>
                </a:solidFill>
                <a:latin typeface="Avenir Next" panose="020B0503020202020204" pitchFamily="34" charset="0"/>
              </a:rPr>
              <a:t>МОМЕНТЫ ГРУСТИ</a:t>
            </a:r>
            <a:endParaRPr lang="en-GB" altLang="ko-KR" sz="3200" b="1" dirty="0">
              <a:solidFill>
                <a:schemeClr val="accent2"/>
              </a:solidFill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157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708" y="2693530"/>
            <a:ext cx="8724254" cy="370727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В конце каждого дня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поделитесь друг с другом самыми грустными и непростыми моментами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этого дня и поддержите друг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друга.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Затем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поделитесь самыми счастливыми моментами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этого дня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и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перечислите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10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благодарностей. </a:t>
            </a: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Перечислите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3 вещи, которые у вас хорошо получились/или прошли хорошо и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отмечайте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каждый счастливый момент в вашей жизни, каким бы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маленьким он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ни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был.</a:t>
            </a:r>
            <a:r>
              <a:rPr lang="en-GB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ko-KR" altLang="ko-K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lvl="0" indent="0">
              <a:buNone/>
            </a:pPr>
            <a:endParaRPr lang="ko-KR" altLang="ko-KR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E20293B-7A1A-F2D9-8512-290349646AC9}"/>
              </a:ext>
            </a:extLst>
          </p:cNvPr>
          <p:cNvSpPr txBox="1"/>
          <p:nvPr/>
        </p:nvSpPr>
        <p:spPr>
          <a:xfrm>
            <a:off x="-410435" y="1032217"/>
            <a:ext cx="892824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altLang="ko-KR" sz="3200" b="1" dirty="0">
                <a:solidFill>
                  <a:schemeClr val="accent2"/>
                </a:solidFill>
                <a:latin typeface="Avenir Next" panose="020B0503020202020204" pitchFamily="34" charset="0"/>
              </a:rPr>
              <a:t>ПРОЯВЛЕНИЕ ЗАБОТЫ В МОМЕНТЫ ГРУСТИ</a:t>
            </a:r>
            <a:endParaRPr lang="en-GB" altLang="ko-KR" sz="3200" b="1" dirty="0">
              <a:solidFill>
                <a:schemeClr val="accent2"/>
              </a:solidFill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357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164" y="1989751"/>
            <a:ext cx="9130697" cy="4761155"/>
          </a:xfrm>
        </p:spPr>
        <p:txBody>
          <a:bodyPr anchor="ctr">
            <a:normAutofit/>
          </a:bodyPr>
          <a:lstStyle/>
          <a:p>
            <a:pPr lvl="0"/>
            <a:r>
              <a:rPr lang="ru-RU" b="1" dirty="0">
                <a:solidFill>
                  <a:schemeClr val="accent2"/>
                </a:solidFill>
              </a:rPr>
              <a:t>Поделитесь </a:t>
            </a:r>
            <a:r>
              <a:rPr lang="ru-RU" b="1" dirty="0">
                <a:solidFill>
                  <a:schemeClr val="accent2"/>
                </a:solidFill>
              </a:rPr>
              <a:t>друг с </a:t>
            </a:r>
            <a:r>
              <a:rPr lang="ru-RU" b="1" dirty="0" smtClean="0">
                <a:solidFill>
                  <a:schemeClr val="accent2"/>
                </a:solidFill>
              </a:rPr>
              <a:t>другом своими </a:t>
            </a:r>
            <a:r>
              <a:rPr lang="ru-RU" b="1" dirty="0">
                <a:solidFill>
                  <a:schemeClr val="accent2"/>
                </a:solidFill>
              </a:rPr>
              <a:t>чувствами </a:t>
            </a:r>
            <a:r>
              <a:rPr lang="ru-RU" b="1" dirty="0" smtClean="0">
                <a:solidFill>
                  <a:schemeClr val="accent2"/>
                </a:solidFill>
              </a:rPr>
              <a:t>:     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«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Я чувствую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то и, то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… потому что … и меня бы очень поддержало, если бы ты сделал это для меня… спасибо. Как ты себя чувствуешь сегодня? И </a:t>
            </a:r>
            <a:r>
              <a:rPr lang="ru-RU" b="1" dirty="0">
                <a:solidFill>
                  <a:schemeClr val="accent2"/>
                </a:solidFill>
              </a:rPr>
              <a:t>что я могла бы сделать, чтобы </a:t>
            </a:r>
            <a:r>
              <a:rPr lang="ru-RU" b="1" dirty="0" smtClean="0">
                <a:solidFill>
                  <a:schemeClr val="accent2"/>
                </a:solidFill>
              </a:rPr>
              <a:t>тоже помочь тебе? </a:t>
            </a:r>
            <a:endParaRPr lang="ru-RU" b="1" dirty="0">
              <a:solidFill>
                <a:schemeClr val="accent2"/>
              </a:solidFill>
            </a:endParaRPr>
          </a:p>
          <a:p>
            <a:pPr lvl="0"/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Даже если вам грустно, будет очень полезно и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    хорошо </a:t>
            </a:r>
            <a:r>
              <a:rPr lang="ru-RU" b="1" dirty="0">
                <a:solidFill>
                  <a:schemeClr val="accent2"/>
                </a:solidFill>
              </a:rPr>
              <a:t>посмеяться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. Смотрите смешные фильмы или видео на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YouTube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или поищите смешные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мемы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или мультфильмы и шутки в интернете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20293B-7A1A-F2D9-8512-290349646AC9}"/>
              </a:ext>
            </a:extLst>
          </p:cNvPr>
          <p:cNvSpPr txBox="1"/>
          <p:nvPr/>
        </p:nvSpPr>
        <p:spPr>
          <a:xfrm>
            <a:off x="-410435" y="1032217"/>
            <a:ext cx="892824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altLang="ko-KR" sz="3200" b="1" dirty="0">
                <a:solidFill>
                  <a:schemeClr val="accent2"/>
                </a:solidFill>
                <a:latin typeface="Avenir Next" panose="020B0503020202020204" pitchFamily="34" charset="0"/>
              </a:rPr>
              <a:t>ПРОЯВЛЕНИЕ ЗАБОТЫ В МОМЕНТЫ ГРУСТИ</a:t>
            </a:r>
            <a:endParaRPr lang="en-GB" altLang="ko-KR" sz="3200" b="1" dirty="0">
              <a:solidFill>
                <a:schemeClr val="accent2"/>
              </a:solidFill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455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669" y="2081347"/>
            <a:ext cx="9655444" cy="477665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Если вам одиноко и грустно, </a:t>
            </a: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/>
            <a:r>
              <a:rPr lang="ru-RU" b="1" dirty="0" smtClean="0">
                <a:solidFill>
                  <a:srgbClr val="7030A0"/>
                </a:solidFill>
              </a:rPr>
              <a:t>представьте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, что Бог или кто-то кого вы очень любите обнимает вас крепко прижимая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к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своему сердцу и успокаивает вас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lvl="1"/>
            <a:r>
              <a:rPr lang="ru-RU" b="1" dirty="0" smtClean="0">
                <a:solidFill>
                  <a:srgbClr val="7030A0"/>
                </a:solidFill>
              </a:rPr>
              <a:t>Представьте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, что они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с огромной любовью говорят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вам самые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добрые и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утешительные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слова. </a:t>
            </a: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/>
            <a:r>
              <a:rPr lang="ru-RU" b="1" dirty="0" smtClean="0">
                <a:solidFill>
                  <a:srgbClr val="7030A0"/>
                </a:solidFill>
              </a:rPr>
              <a:t>Глубоко </a:t>
            </a:r>
            <a:r>
              <a:rPr lang="ru-RU" b="1" dirty="0">
                <a:solidFill>
                  <a:srgbClr val="7030A0"/>
                </a:solidFill>
              </a:rPr>
              <a:t>вдохните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и расслабьтесь, находясь в воображаемых объятьях. Или сами крепко и горячо обнимите себя своими же руками.</a:t>
            </a:r>
          </a:p>
          <a:p>
            <a:r>
              <a:rPr lang="ru-RU" b="1" dirty="0">
                <a:solidFill>
                  <a:srgbClr val="7030A0"/>
                </a:solidFill>
              </a:rPr>
              <a:t>Пойдите вместе на прогулку,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вдыхайте свежий воздух и наслаждайтесь красотой природы, которую вы обычно не замечали. </a:t>
            </a:r>
          </a:p>
          <a:p>
            <a:pPr lvl="0"/>
            <a:endParaRPr lang="ko-KR" alt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20293B-7A1A-F2D9-8512-290349646AC9}"/>
              </a:ext>
            </a:extLst>
          </p:cNvPr>
          <p:cNvSpPr txBox="1"/>
          <p:nvPr/>
        </p:nvSpPr>
        <p:spPr>
          <a:xfrm>
            <a:off x="-410435" y="1032217"/>
            <a:ext cx="892824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altLang="ko-KR" sz="3200" b="1" dirty="0">
                <a:solidFill>
                  <a:schemeClr val="accent2"/>
                </a:solidFill>
                <a:latin typeface="Avenir Next" panose="020B0503020202020204" pitchFamily="34" charset="0"/>
              </a:rPr>
              <a:t>ПРОЯВЛЕНИЕ ЗАБОТЫ В МОМЕНТЫ ГРУСТИ</a:t>
            </a:r>
            <a:endParaRPr lang="en-GB" altLang="ko-KR" sz="3200" b="1" dirty="0">
              <a:solidFill>
                <a:schemeClr val="accent2"/>
              </a:solidFill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976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438" y="2228580"/>
            <a:ext cx="9252487" cy="4482185"/>
          </a:xfrm>
        </p:spPr>
        <p:txBody>
          <a:bodyPr>
            <a:normAutofit fontScale="92500"/>
          </a:bodyPr>
          <a:lstStyle/>
          <a:p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Поиграйте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вместе в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какую-то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игру,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приготовьте блюдо по новому рецепту, соберите пазлы, сходите в кафе, погуляйте в красивом месте, послушайте свою любимую музыку или займитесь каким-то общим хобби. Выбрейте такие занятия, которые помогут вам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на некоторое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время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отвлечься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от грусти и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стресса.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Некоторым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семьям помогает выделение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особого времени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каждый день или один раз в неделю, когда они могут вспоминать человека, которого они потеряли, погрустить вместе и поддерживать друг друга. </a:t>
            </a:r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20293B-7A1A-F2D9-8512-290349646AC9}"/>
              </a:ext>
            </a:extLst>
          </p:cNvPr>
          <p:cNvSpPr txBox="1"/>
          <p:nvPr/>
        </p:nvSpPr>
        <p:spPr>
          <a:xfrm>
            <a:off x="-410435" y="1032217"/>
            <a:ext cx="892824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altLang="ko-KR" sz="3200" b="1" dirty="0">
                <a:solidFill>
                  <a:schemeClr val="accent2"/>
                </a:solidFill>
                <a:latin typeface="Avenir Next" panose="020B0503020202020204" pitchFamily="34" charset="0"/>
              </a:rPr>
              <a:t>ПРОЯВЛЕНИЕ ЗАБОТЫ В МОМЕНТЫ ГРУСТИ</a:t>
            </a:r>
            <a:endParaRPr lang="en-GB" altLang="ko-KR" sz="3200" b="1" dirty="0">
              <a:solidFill>
                <a:schemeClr val="accent2"/>
              </a:solidFill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151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766" y="2182086"/>
            <a:ext cx="9871129" cy="4351338"/>
          </a:xfrm>
        </p:spPr>
        <p:txBody>
          <a:bodyPr>
            <a:normAutofit fontScale="92500"/>
          </a:bodyPr>
          <a:lstStyle/>
          <a:p>
            <a:pPr lvl="0"/>
            <a:r>
              <a:rPr lang="ru-RU" b="1" dirty="0">
                <a:solidFill>
                  <a:schemeClr val="accent2"/>
                </a:solidFill>
              </a:rPr>
              <a:t>Представьте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, что человек, которого вы потеряли, видит вашу грусть. Что бы он мог сказать, чтобы утешить и успокоить вас, если бы они знали, что вы чувствуете прямо сейчас? </a:t>
            </a:r>
          </a:p>
          <a:p>
            <a:pPr lvl="0"/>
            <a:r>
              <a:rPr lang="ru-RU" b="1" dirty="0">
                <a:solidFill>
                  <a:schemeClr val="accent2"/>
                </a:solidFill>
              </a:rPr>
              <a:t>Наполните корзину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различными предметами –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веселая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история,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небольшая поделка, книга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с шутками или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пазлами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, крем для рук, мыльные пузыри (глубокий и медленный вдох может помочь вам успокоиться), лавандовое или цитрусовое масло, чтобы вдыхать их аромат, а также пакетики с вашим любимым горячим напитком.</a:t>
            </a:r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20293B-7A1A-F2D9-8512-290349646AC9}"/>
              </a:ext>
            </a:extLst>
          </p:cNvPr>
          <p:cNvSpPr txBox="1"/>
          <p:nvPr/>
        </p:nvSpPr>
        <p:spPr>
          <a:xfrm>
            <a:off x="-410435" y="1032217"/>
            <a:ext cx="892824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altLang="ko-KR" sz="3200" b="1" dirty="0">
                <a:solidFill>
                  <a:schemeClr val="accent2"/>
                </a:solidFill>
                <a:latin typeface="Avenir Next" panose="020B0503020202020204" pitchFamily="34" charset="0"/>
              </a:rPr>
              <a:t>ПРОЯВЛЕНИЕ ЗАБОТЫ В МОМЕНТЫ ГРУСТИ</a:t>
            </a:r>
            <a:endParaRPr lang="en-GB" altLang="ko-KR" sz="3200" b="1" dirty="0">
              <a:solidFill>
                <a:schemeClr val="accent2"/>
              </a:solidFill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787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D8DC5DEB-72A6-4E5D-86E9-746DBA450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6641" y="3836050"/>
            <a:ext cx="7871847" cy="232792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GB" altLang="ko-KR" sz="4000" b="1" dirty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«Радуйтесь с радующимися </a:t>
            </a: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и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плачьте с плачущими» </a:t>
            </a: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ru-RU" sz="1800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Римлянам </a:t>
            </a: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12:15</a:t>
            </a:r>
            <a:endParaRPr lang="ru-RU" sz="1800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ko-KR" altLang="en-US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ctr">
              <a:buNone/>
            </a:pPr>
            <a:endParaRPr lang="ko-KR" altLang="ko-KR" sz="4000" b="1" dirty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endParaRPr lang="ko-KR" altLang="en-US" sz="4000" b="1" dirty="0">
              <a:solidFill>
                <a:schemeClr val="accent2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551148-1A28-9B97-1926-856498A3F0ED}"/>
              </a:ext>
            </a:extLst>
          </p:cNvPr>
          <p:cNvSpPr txBox="1"/>
          <p:nvPr/>
        </p:nvSpPr>
        <p:spPr>
          <a:xfrm>
            <a:off x="558163" y="2041159"/>
            <a:ext cx="892824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altLang="ko-KR" sz="4800" b="1" dirty="0" smtClean="0">
                <a:solidFill>
                  <a:schemeClr val="accent2"/>
                </a:solidFill>
                <a:latin typeface="Avenir Next" panose="020B0503020202020204" pitchFamily="34" charset="0"/>
              </a:rPr>
              <a:t>ПРОЯВЛЕНИЕ ЗАБОТЫ                  В МОМЕНТЫ ГРУСТИ</a:t>
            </a:r>
            <a:endParaRPr lang="en-GB" altLang="ko-KR" sz="4800" b="1" dirty="0">
              <a:solidFill>
                <a:schemeClr val="accent2"/>
              </a:solidFill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337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550</Words>
  <Application>Microsoft Office PowerPoint</Application>
  <PresentationFormat>Широкоэкранный</PresentationFormat>
  <Paragraphs>41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맑은 고딕</vt:lpstr>
      <vt:lpstr>Arial</vt:lpstr>
      <vt:lpstr>Avenir Next</vt:lpstr>
      <vt:lpstr>Calibri</vt:lpstr>
      <vt:lpstr>DearJoe</vt:lpstr>
      <vt:lpstr>Office 테마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Flourish! Choose well – Think well – Live well</dc:title>
  <dc:creator>hnjung</dc:creator>
  <cp:lastModifiedBy>Tatiana Kucheruk</cp:lastModifiedBy>
  <cp:revision>20</cp:revision>
  <dcterms:created xsi:type="dcterms:W3CDTF">2022-07-07T04:27:28Z</dcterms:created>
  <dcterms:modified xsi:type="dcterms:W3CDTF">2023-10-31T14:17:40Z</dcterms:modified>
</cp:coreProperties>
</file>