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5D6DFE-C61A-0942-8B1B-11A8E7B5DF48}" v="8" dt="2022-11-24T00:23:04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75" autoAdjust="0"/>
    <p:restoredTop sz="96327"/>
  </p:normalViewPr>
  <p:slideViewPr>
    <p:cSldViewPr snapToGrid="0">
      <p:cViewPr varScale="1">
        <p:scale>
          <a:sx n="110" d="100"/>
          <a:sy n="110" d="100"/>
        </p:scale>
        <p:origin x="1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in, Nilde" userId="4a5681fe-fcae-4d84-8342-8bf611bd7e79" providerId="ADAL" clId="{D45D6DFE-C61A-0942-8B1B-11A8E7B5DF48}"/>
    <pc:docChg chg="undo custSel addSld modSld sldOrd">
      <pc:chgData name="Itin, Nilde" userId="4a5681fe-fcae-4d84-8342-8bf611bd7e79" providerId="ADAL" clId="{D45D6DFE-C61A-0942-8B1B-11A8E7B5DF48}" dt="2022-11-24T00:23:45.617" v="135" actId="113"/>
      <pc:docMkLst>
        <pc:docMk/>
      </pc:docMkLst>
      <pc:sldChg chg="modSp mod">
        <pc:chgData name="Itin, Nilde" userId="4a5681fe-fcae-4d84-8342-8bf611bd7e79" providerId="ADAL" clId="{D45D6DFE-C61A-0942-8B1B-11A8E7B5DF48}" dt="2022-11-23T22:37:44.494" v="46" actId="14100"/>
        <pc:sldMkLst>
          <pc:docMk/>
          <pc:sldMk cId="3159037131" sldId="257"/>
        </pc:sldMkLst>
        <pc:spChg chg="mod">
          <ac:chgData name="Itin, Nilde" userId="4a5681fe-fcae-4d84-8342-8bf611bd7e79" providerId="ADAL" clId="{D45D6DFE-C61A-0942-8B1B-11A8E7B5DF48}" dt="2022-11-23T22:37:44.494" v="46" actId="14100"/>
          <ac:spMkLst>
            <pc:docMk/>
            <pc:sldMk cId="3159037131" sldId="257"/>
            <ac:spMk id="5" creationId="{D8DC5DEB-72A6-4E5D-86E9-746DBA450130}"/>
          </ac:spMkLst>
        </pc:spChg>
      </pc:sldChg>
      <pc:sldChg chg="modSp mod">
        <pc:chgData name="Itin, Nilde" userId="4a5681fe-fcae-4d84-8342-8bf611bd7e79" providerId="ADAL" clId="{D45D6DFE-C61A-0942-8B1B-11A8E7B5DF48}" dt="2022-11-24T00:23:45.617" v="135" actId="113"/>
        <pc:sldMkLst>
          <pc:docMk/>
          <pc:sldMk cId="2096470166" sldId="267"/>
        </pc:sldMkLst>
        <pc:spChg chg="mod">
          <ac:chgData name="Itin, Nilde" userId="4a5681fe-fcae-4d84-8342-8bf611bd7e79" providerId="ADAL" clId="{D45D6DFE-C61A-0942-8B1B-11A8E7B5DF48}" dt="2022-11-24T00:23:45.617" v="135" actId="113"/>
          <ac:spMkLst>
            <pc:docMk/>
            <pc:sldMk cId="2096470166" sldId="267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D45D6DFE-C61A-0942-8B1B-11A8E7B5DF48}" dt="2022-11-24T00:21:00.715" v="103" actId="478"/>
        <pc:sldMkLst>
          <pc:docMk/>
          <pc:sldMk cId="2613157746" sldId="268"/>
        </pc:sldMkLst>
        <pc:spChg chg="mod">
          <ac:chgData name="Itin, Nilde" userId="4a5681fe-fcae-4d84-8342-8bf611bd7e79" providerId="ADAL" clId="{D45D6DFE-C61A-0942-8B1B-11A8E7B5DF48}" dt="2022-11-24T00:19:20.577" v="50" actId="207"/>
          <ac:spMkLst>
            <pc:docMk/>
            <pc:sldMk cId="2613157746" sldId="268"/>
            <ac:spMk id="3" creationId="{CF5CCE5B-CF24-43A2-B500-2AC2B165B86A}"/>
          </ac:spMkLst>
        </pc:spChg>
        <pc:spChg chg="add del mod">
          <ac:chgData name="Itin, Nilde" userId="4a5681fe-fcae-4d84-8342-8bf611bd7e79" providerId="ADAL" clId="{D45D6DFE-C61A-0942-8B1B-11A8E7B5DF48}" dt="2022-11-24T00:21:00.715" v="103" actId="478"/>
          <ac:spMkLst>
            <pc:docMk/>
            <pc:sldMk cId="2613157746" sldId="268"/>
            <ac:spMk id="4" creationId="{8E0BE852-22B7-B1F6-BD3D-15BBE9779419}"/>
          </ac:spMkLst>
        </pc:spChg>
      </pc:sldChg>
      <pc:sldChg chg="addSp delSp modSp mod">
        <pc:chgData name="Itin, Nilde" userId="4a5681fe-fcae-4d84-8342-8bf611bd7e79" providerId="ADAL" clId="{D45D6DFE-C61A-0942-8B1B-11A8E7B5DF48}" dt="2022-11-24T00:20:57.395" v="102" actId="478"/>
        <pc:sldMkLst>
          <pc:docMk/>
          <pc:sldMk cId="1915455417" sldId="272"/>
        </pc:sldMkLst>
        <pc:spChg chg="add del mod">
          <ac:chgData name="Itin, Nilde" userId="4a5681fe-fcae-4d84-8342-8bf611bd7e79" providerId="ADAL" clId="{D45D6DFE-C61A-0942-8B1B-11A8E7B5DF48}" dt="2022-11-24T00:20:57.395" v="102" actId="478"/>
          <ac:spMkLst>
            <pc:docMk/>
            <pc:sldMk cId="1915455417" sldId="272"/>
            <ac:spMk id="2" creationId="{7AD1B2B8-EB25-1FA2-8DBA-E389D2C14988}"/>
          </ac:spMkLst>
        </pc:spChg>
        <pc:spChg chg="mod">
          <ac:chgData name="Itin, Nilde" userId="4a5681fe-fcae-4d84-8342-8bf611bd7e79" providerId="ADAL" clId="{D45D6DFE-C61A-0942-8B1B-11A8E7B5DF48}" dt="2022-11-24T00:19:33.224" v="53" actId="207"/>
          <ac:spMkLst>
            <pc:docMk/>
            <pc:sldMk cId="1915455417" sldId="272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D45D6DFE-C61A-0942-8B1B-11A8E7B5DF48}" dt="2022-11-24T00:20:54.483" v="101" actId="478"/>
        <pc:sldMkLst>
          <pc:docMk/>
          <pc:sldMk cId="684388020" sldId="273"/>
        </pc:sldMkLst>
        <pc:spChg chg="add del mod">
          <ac:chgData name="Itin, Nilde" userId="4a5681fe-fcae-4d84-8342-8bf611bd7e79" providerId="ADAL" clId="{D45D6DFE-C61A-0942-8B1B-11A8E7B5DF48}" dt="2022-11-24T00:20:54.483" v="101" actId="478"/>
          <ac:spMkLst>
            <pc:docMk/>
            <pc:sldMk cId="684388020" sldId="273"/>
            <ac:spMk id="2" creationId="{664231B1-F19C-9BF7-7719-9443F6633827}"/>
          </ac:spMkLst>
        </pc:spChg>
        <pc:spChg chg="mod">
          <ac:chgData name="Itin, Nilde" userId="4a5681fe-fcae-4d84-8342-8bf611bd7e79" providerId="ADAL" clId="{D45D6DFE-C61A-0942-8B1B-11A8E7B5DF48}" dt="2022-11-24T00:20:22.892" v="92" actId="20577"/>
          <ac:spMkLst>
            <pc:docMk/>
            <pc:sldMk cId="684388020" sldId="273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D45D6DFE-C61A-0942-8B1B-11A8E7B5DF48}" dt="2022-11-24T00:20:52.299" v="100" actId="478"/>
        <pc:sldMkLst>
          <pc:docMk/>
          <pc:sldMk cId="1563151049" sldId="274"/>
        </pc:sldMkLst>
        <pc:spChg chg="add del mod">
          <ac:chgData name="Itin, Nilde" userId="4a5681fe-fcae-4d84-8342-8bf611bd7e79" providerId="ADAL" clId="{D45D6DFE-C61A-0942-8B1B-11A8E7B5DF48}" dt="2022-11-24T00:20:52.299" v="100" actId="478"/>
          <ac:spMkLst>
            <pc:docMk/>
            <pc:sldMk cId="1563151049" sldId="274"/>
            <ac:spMk id="2" creationId="{9E7D129D-A4D2-BC4D-E031-8535B5A7DC83}"/>
          </ac:spMkLst>
        </pc:spChg>
        <pc:spChg chg="mod">
          <ac:chgData name="Itin, Nilde" userId="4a5681fe-fcae-4d84-8342-8bf611bd7e79" providerId="ADAL" clId="{D45D6DFE-C61A-0942-8B1B-11A8E7B5DF48}" dt="2022-11-24T00:20:44.510" v="99" actId="207"/>
          <ac:spMkLst>
            <pc:docMk/>
            <pc:sldMk cId="1563151049" sldId="274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D45D6DFE-C61A-0942-8B1B-11A8E7B5DF48}" dt="2022-11-24T00:21:14.538" v="106" actId="207"/>
        <pc:sldMkLst>
          <pc:docMk/>
          <pc:sldMk cId="850787879" sldId="275"/>
        </pc:sldMkLst>
        <pc:spChg chg="add del mod">
          <ac:chgData name="Itin, Nilde" userId="4a5681fe-fcae-4d84-8342-8bf611bd7e79" providerId="ADAL" clId="{D45D6DFE-C61A-0942-8B1B-11A8E7B5DF48}" dt="2022-11-24T00:21:05.868" v="104" actId="478"/>
          <ac:spMkLst>
            <pc:docMk/>
            <pc:sldMk cId="850787879" sldId="275"/>
            <ac:spMk id="2" creationId="{C5B8D546-4EF9-613E-87EA-5E24908B1EC8}"/>
          </ac:spMkLst>
        </pc:spChg>
        <pc:spChg chg="mod">
          <ac:chgData name="Itin, Nilde" userId="4a5681fe-fcae-4d84-8342-8bf611bd7e79" providerId="ADAL" clId="{D45D6DFE-C61A-0942-8B1B-11A8E7B5DF48}" dt="2022-11-24T00:21:14.538" v="106" actId="207"/>
          <ac:spMkLst>
            <pc:docMk/>
            <pc:sldMk cId="850787879" sldId="275"/>
            <ac:spMk id="3" creationId="{CF5CCE5B-CF24-43A2-B500-2AC2B165B86A}"/>
          </ac:spMkLst>
        </pc:spChg>
      </pc:sldChg>
      <pc:sldChg chg="addSp delSp modSp mod">
        <pc:chgData name="Itin, Nilde" userId="4a5681fe-fcae-4d84-8342-8bf611bd7e79" providerId="ADAL" clId="{D45D6DFE-C61A-0942-8B1B-11A8E7B5DF48}" dt="2022-11-24T00:21:57.405" v="114" actId="20577"/>
        <pc:sldMkLst>
          <pc:docMk/>
          <pc:sldMk cId="3979276833" sldId="276"/>
        </pc:sldMkLst>
        <pc:spChg chg="add del mod">
          <ac:chgData name="Itin, Nilde" userId="4a5681fe-fcae-4d84-8342-8bf611bd7e79" providerId="ADAL" clId="{D45D6DFE-C61A-0942-8B1B-11A8E7B5DF48}" dt="2022-11-24T00:21:21.521" v="108" actId="478"/>
          <ac:spMkLst>
            <pc:docMk/>
            <pc:sldMk cId="3979276833" sldId="276"/>
            <ac:spMk id="2" creationId="{8BD3EFE8-9D2B-C110-A59E-020791AD81B2}"/>
          </ac:spMkLst>
        </pc:spChg>
        <pc:spChg chg="mod">
          <ac:chgData name="Itin, Nilde" userId="4a5681fe-fcae-4d84-8342-8bf611bd7e79" providerId="ADAL" clId="{D45D6DFE-C61A-0942-8B1B-11A8E7B5DF48}" dt="2022-11-24T00:21:57.405" v="114" actId="20577"/>
          <ac:spMkLst>
            <pc:docMk/>
            <pc:sldMk cId="3979276833" sldId="276"/>
            <ac:spMk id="3" creationId="{CF5CCE5B-CF24-43A2-B500-2AC2B165B86A}"/>
          </ac:spMkLst>
        </pc:spChg>
      </pc:sldChg>
      <pc:sldChg chg="addSp delSp modSp mod ord">
        <pc:chgData name="Itin, Nilde" userId="4a5681fe-fcae-4d84-8342-8bf611bd7e79" providerId="ADAL" clId="{D45D6DFE-C61A-0942-8B1B-11A8E7B5DF48}" dt="2022-11-24T00:22:50.567" v="122" actId="20578"/>
        <pc:sldMkLst>
          <pc:docMk/>
          <pc:sldMk cId="3669765755" sldId="277"/>
        </pc:sldMkLst>
        <pc:spChg chg="add del mod">
          <ac:chgData name="Itin, Nilde" userId="4a5681fe-fcae-4d84-8342-8bf611bd7e79" providerId="ADAL" clId="{D45D6DFE-C61A-0942-8B1B-11A8E7B5DF48}" dt="2022-11-24T00:22:05.460" v="115" actId="478"/>
          <ac:spMkLst>
            <pc:docMk/>
            <pc:sldMk cId="3669765755" sldId="277"/>
            <ac:spMk id="2" creationId="{3B286600-CB74-2074-CF65-4A7151577BA6}"/>
          </ac:spMkLst>
        </pc:spChg>
        <pc:spChg chg="mod">
          <ac:chgData name="Itin, Nilde" userId="4a5681fe-fcae-4d84-8342-8bf611bd7e79" providerId="ADAL" clId="{D45D6DFE-C61A-0942-8B1B-11A8E7B5DF48}" dt="2022-11-24T00:22:12.256" v="117" actId="207"/>
          <ac:spMkLst>
            <pc:docMk/>
            <pc:sldMk cId="3669765755" sldId="277"/>
            <ac:spMk id="3" creationId="{CF5CCE5B-CF24-43A2-B500-2AC2B165B86A}"/>
          </ac:spMkLst>
        </pc:spChg>
      </pc:sldChg>
      <pc:sldChg chg="addSp modSp add mod ord">
        <pc:chgData name="Itin, Nilde" userId="4a5681fe-fcae-4d84-8342-8bf611bd7e79" providerId="ADAL" clId="{D45D6DFE-C61A-0942-8B1B-11A8E7B5DF48}" dt="2022-11-24T00:23:33.287" v="134" actId="122"/>
        <pc:sldMkLst>
          <pc:docMk/>
          <pc:sldMk cId="3362102949" sldId="278"/>
        </pc:sldMkLst>
        <pc:spChg chg="add mod">
          <ac:chgData name="Itin, Nilde" userId="4a5681fe-fcae-4d84-8342-8bf611bd7e79" providerId="ADAL" clId="{D45D6DFE-C61A-0942-8B1B-11A8E7B5DF48}" dt="2022-11-24T00:23:33.287" v="134" actId="122"/>
          <ac:spMkLst>
            <pc:docMk/>
            <pc:sldMk cId="3362102949" sldId="278"/>
            <ac:spMk id="2" creationId="{77D0FC84-F427-3B84-868F-62B91A502DD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30EAE7-29EC-4FD2-AA35-819284590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94BD688-68BF-4DFB-A683-240BF73B6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91A2DE9-91ED-4BBC-BF37-FD415CB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565B464-7609-4257-AC63-A5D0E456B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CA28440-F128-4C00-A83D-1AF93700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62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BCB73CF-43A9-4779-B435-9517A5F7A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735CD6C-3A45-4FB6-A721-81680A43F5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83382B9-353D-4629-AFCC-A52BA224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B471021-6FB1-416D-BB46-E3FF12F3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DA6B063-F08D-4191-86C7-9E3DE245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4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9F34E82-AD2C-498E-825D-6438B0E700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C38FA0-0D73-41C3-88E9-2F47CD9B7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FD45CFC-1D21-4063-9D8B-5C84257FA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873381-6C35-47F7-B8EA-6E96F02E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06E17E9-F8C5-4784-BD4A-6F4BC7EF3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989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A8C4369-F75F-02F1-3FA7-BD1DD2CCC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47095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229FBC28-0AC3-40E7-8F1B-8AE73D32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68D592-A4C2-4504-8CD4-ADE946D6D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2B2AE5-22A6-4CAA-A253-7DB8F0C7B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D4089DB-79DD-415E-8856-BEB7661155A1}" type="datetimeFigureOut">
              <a:rPr lang="ko-KR" altLang="en-US" smtClean="0"/>
              <a:pPr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342284-74F9-4AD8-8548-F4271F9F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1A2720-52D3-42E0-983E-95564A2E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B4690A6-F322-4557-B50C-08D12C1A3EE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80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48D638-0C52-4FD4-99A7-3C58CB94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A7142F-BAC8-44B5-A109-7CDE3DD92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F763598-7FB8-4290-93FA-4FC84838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4620476-E3EF-4C3C-B661-E74E3220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AD5810-6AC4-4E2A-9FB2-A80AC7227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8963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F23F22-4F21-4779-B754-222E0805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3400961-C9BD-47FB-B59F-110092926B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809E5BF-0F4F-4DDC-B515-1BEFEC8FD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175030-2074-4D7D-87A9-31A1D284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7BEC16A-195B-4D4A-BE41-7DFF02EA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9F20BA-159F-4DA9-827C-0D97B5F0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532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B42F23-AC88-4FAB-A95F-EB4D979EB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072D60-1768-4A90-8089-2A460BD0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F029507-1A0F-4253-BFA7-DEC145B323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C032E25-AC10-4C2D-AEA3-3E02B96D76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CC92220-6F66-4650-98E8-B4A8596683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A7ED824-C39C-4B53-9DC8-DFF0A5B6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B1166F-B149-4A43-AC23-239AF513C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3C936C-4E2C-4664-93CD-30773E4F9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854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053BAC-464C-443B-BF51-196138506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5A45FF-C965-4F61-BEFD-FBCC2393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D0B4AA9-2C82-46F3-A313-DA4F928F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8D83DE7-B376-4866-92A1-7CF3D983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7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28BC52D-F560-4A17-9C95-377949AC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80394EF-F77D-4EC2-9637-1F5697468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EEA9D1E-61AA-4123-9EEF-907734962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68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ACB494A-DAC5-4E84-984C-D21F5BF93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21B76-6943-4920-A589-4089FB2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3F83E8E-6701-40C9-AFC3-0FA30EFF1B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84FD6B8-080D-44A5-911B-40AA0803E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951CBF1-B25A-4C0D-8B38-191AC459A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B12DBD3-15C7-4ABD-B553-10E7DFAC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778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8E55CD0-8C91-48C2-9A76-98EF09E4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EA4F7F5-7CE6-43E0-BF1A-A97B19392C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C22FD9F-B021-43D2-8ACF-CEC141FBF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D4EDD14-C774-4F3C-8D65-2595B8F4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849B6C-ACD9-4759-A33E-1E95036B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5049A0-CF5E-422F-92B7-FFF21F204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6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EF8FA05-0ACB-48BC-BC1A-DAF56571E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29937B4-059C-4C89-8EA8-0B653B2F0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5A494EA-6295-4B43-AB6E-7DFC9656B8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89DB-79DD-415E-8856-BEB7661155A1}" type="datetimeFigureOut">
              <a:rPr lang="ko-KR" altLang="en-US" smtClean="0"/>
              <a:t>2023-11-07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77EEF-4500-4A9A-A56F-A01CE3F6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00BE00-EB64-47F1-AD6F-1740202B1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690A6-F322-4557-B50C-08D12C1A3EE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922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08D3B5-2CFD-CBBE-9D3B-AACBFA4F9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336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829"/>
            <a:ext cx="12200557" cy="6862813"/>
          </a:xfrm>
          <a:prstGeom prst="rect">
            <a:avLst/>
          </a:prstGeom>
        </p:spPr>
      </p:pic>
      <p:sp>
        <p:nvSpPr>
          <p:cNvPr id="4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18965" y="4909743"/>
            <a:ext cx="5005195" cy="15654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Практические идеи, чтобы помочь семьям, </a:t>
            </a:r>
            <a:r>
              <a:rPr lang="ru-RU" sz="1600" dirty="0" smtClean="0"/>
              <a:t>   детям </a:t>
            </a:r>
            <a:r>
              <a:rPr lang="ru-RU" sz="1600" dirty="0"/>
              <a:t>и взрослым заботиться о их </a:t>
            </a:r>
            <a:r>
              <a:rPr lang="ru-RU" sz="1600" dirty="0" smtClean="0"/>
              <a:t>                   эмоциональном благосостоянии                               </a:t>
            </a:r>
            <a:r>
              <a:rPr lang="ru-RU" sz="1600" dirty="0"/>
              <a:t>и умственном здоровье.</a:t>
            </a:r>
          </a:p>
        </p:txBody>
      </p:sp>
      <p:sp>
        <p:nvSpPr>
          <p:cNvPr id="5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-1" y="4233099"/>
            <a:ext cx="7194331" cy="202896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7000" dirty="0" smtClean="0">
                <a:solidFill>
                  <a:srgbClr val="D44E8E"/>
                </a:solidFill>
                <a:latin typeface="DearJoe" panose="02000508020000090004" pitchFamily="2" charset="0"/>
                <a:cs typeface="Calibri" panose="020F0502020204030204" pitchFamily="34" charset="0"/>
              </a:rPr>
              <a:t>Процветай!</a:t>
            </a:r>
            <a:endParaRPr lang="en-GB" altLang="ko-KR" sz="17000" dirty="0">
              <a:solidFill>
                <a:srgbClr val="D44E8E"/>
              </a:solidFill>
              <a:latin typeface="DearJoe" panose="02000508020000090004" pitchFamily="2" charset="0"/>
              <a:cs typeface="Calibri" panose="020F0502020204030204" pitchFamily="34" charset="0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 txBox="1">
            <a:spLocks/>
          </p:cNvSpPr>
          <p:nvPr/>
        </p:nvSpPr>
        <p:spPr>
          <a:xfrm>
            <a:off x="5490161" y="4471670"/>
            <a:ext cx="5261259" cy="4380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ВЫБИРАЙТЕ ХОРОШЕЕ, ДУМАЙТЕ О ХОРОШЕМ, ЖИВИТЕ ХОРОШО!</a:t>
            </a:r>
            <a:endParaRPr lang="en-GB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81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983865"/>
            <a:ext cx="9235440" cy="26701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</a:rPr>
              <a:t>Помогите им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попасть на консультацию к психологу, чтобы как можно скорее получить помощь после случившейся травмы. Когда человек сильно расстроен, возможно ему сначала нужно будет немного успокоиться, прежде чем пойти на консультацию к психологу, чтобы получить больше пользы от этой встречи.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69765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2174241"/>
            <a:ext cx="8869680" cy="41351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«Вот что я отвечаю сердцу моему и потому уповаю: по милости Господа мы не исчезли, ибо милосердие Его не истощилось. Оно обновляется каждое утро;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велика верность Твоя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!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»</a:t>
            </a:r>
          </a:p>
          <a:p>
            <a:pPr marL="0" indent="0" algn="ctr">
              <a:buNone/>
            </a:pP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Плач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Иеремии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3:21-23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7D0FC84-F427-3B84-868F-62B91A502DD5}"/>
              </a:ext>
            </a:extLst>
          </p:cNvPr>
          <p:cNvSpPr txBox="1">
            <a:spLocks/>
          </p:cNvSpPr>
          <p:nvPr/>
        </p:nvSpPr>
        <p:spPr>
          <a:xfrm>
            <a:off x="331726" y="522513"/>
            <a:ext cx="8011160" cy="1145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altLang="ko-KR" sz="4000" b="1" dirty="0">
                <a:solidFill>
                  <a:schemeClr val="accent6"/>
                </a:solidFill>
                <a:latin typeface="Avenir Next" panose="020B0503020202020204" pitchFamily="34" charset="0"/>
              </a:rPr>
              <a:t>ПРОЯВЛЕНИЕ ЗАБОТЫ, КОГДА В ЖИЗНИ ТРЕВОЖНО</a:t>
            </a:r>
            <a:endParaRPr lang="ko-KR" altLang="ko-KR" sz="4000" b="1" dirty="0">
              <a:solidFill>
                <a:schemeClr val="accent6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102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D8DC5DEB-72A6-4E5D-86E9-746DBA45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2249214"/>
            <a:ext cx="8011160" cy="384678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altLang="ko-KR" sz="4800" b="1" dirty="0" smtClean="0">
                <a:solidFill>
                  <a:schemeClr val="accent6"/>
                </a:solidFill>
                <a:latin typeface="Avenir Next" panose="020B0503020202020204" pitchFamily="34" charset="0"/>
              </a:rPr>
              <a:t>ЗАБОТА О СВОЕМ СОСТОЯНИИ В СТРЕССОВЫЕ ПЕРИОДЫ ЖИЗНИ</a:t>
            </a:r>
            <a:endParaRPr lang="ko-KR" altLang="ko-KR" sz="4800" b="1" dirty="0">
              <a:solidFill>
                <a:schemeClr val="accent6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3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360" y="2174241"/>
            <a:ext cx="8869680" cy="41351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«Вот что я отвечаю сердцу моему и потому уповаю: по милости Господа мы не исчезли, ибо милосердие Его не истощилось. Оно обновляется каждое утро; велика верность Твоя!»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Плач 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Иеремии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3:21-23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647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2155825"/>
            <a:ext cx="909392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После серьезной травмы мы часто находимся в состоянии шока 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оцепенения.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Это нормально поскольку таким образом тело пытается защитить себя от чрезмерной боли и страдания. </a:t>
            </a:r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Вам </a:t>
            </a:r>
            <a:r>
              <a:rPr lang="ru-RU" b="1" dirty="0">
                <a:solidFill>
                  <a:srgbClr val="7030A0"/>
                </a:solidFill>
              </a:rPr>
              <a:t>может помочь если </a:t>
            </a:r>
            <a:r>
              <a:rPr lang="ru-RU" b="1" dirty="0" smtClean="0">
                <a:solidFill>
                  <a:srgbClr val="7030A0"/>
                </a:solidFill>
              </a:rPr>
              <a:t>вы </a:t>
            </a:r>
            <a:r>
              <a:rPr lang="ru-RU" b="1" dirty="0" smtClean="0">
                <a:solidFill>
                  <a:srgbClr val="7030A0"/>
                </a:solidFill>
              </a:rPr>
              <a:t>просто посидите, </a:t>
            </a:r>
            <a:r>
              <a:rPr lang="ru-RU" b="1" dirty="0" smtClean="0">
                <a:solidFill>
                  <a:srgbClr val="7030A0"/>
                </a:solidFill>
              </a:rPr>
              <a:t>согреетесь, выпьете </a:t>
            </a:r>
            <a:r>
              <a:rPr lang="ru-RU" b="1" dirty="0">
                <a:solidFill>
                  <a:srgbClr val="7030A0"/>
                </a:solidFill>
              </a:rPr>
              <a:t>что-то успокоительное, </a:t>
            </a:r>
            <a:r>
              <a:rPr lang="ru-RU" b="1" dirty="0" smtClean="0">
                <a:solidFill>
                  <a:srgbClr val="7030A0"/>
                </a:solidFill>
              </a:rPr>
              <a:t>будете глубоко </a:t>
            </a:r>
            <a:r>
              <a:rPr lang="ru-RU" b="1" dirty="0">
                <a:solidFill>
                  <a:srgbClr val="7030A0"/>
                </a:solidFill>
              </a:rPr>
              <a:t>дышать </a:t>
            </a:r>
            <a:r>
              <a:rPr lang="ru-RU" b="1" dirty="0" smtClean="0">
                <a:solidFill>
                  <a:srgbClr val="7030A0"/>
                </a:solidFill>
              </a:rPr>
              <a:t>или если </a:t>
            </a:r>
            <a:r>
              <a:rPr lang="ru-RU" b="1" dirty="0">
                <a:solidFill>
                  <a:srgbClr val="7030A0"/>
                </a:solidFill>
              </a:rPr>
              <a:t>вас кто-то обнимет. </a:t>
            </a:r>
            <a:endParaRPr lang="ru-RU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Также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хорошо если вы сможете </a:t>
            </a:r>
            <a:r>
              <a:rPr lang="ru-RU" b="1" dirty="0">
                <a:solidFill>
                  <a:srgbClr val="7030A0"/>
                </a:solidFill>
              </a:rPr>
              <a:t>находиться рядом с </a:t>
            </a:r>
            <a:r>
              <a:rPr lang="ru-RU" b="1" dirty="0" smtClean="0">
                <a:solidFill>
                  <a:srgbClr val="7030A0"/>
                </a:solidFill>
              </a:rPr>
              <a:t>тем,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кто мог бы утешить и позаботиться о вас, поскольку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он может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помочь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вам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успокоиться 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почувствовать, что вас любят и вы находитесь в безопасности.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>
              <a:buNone/>
            </a:pPr>
            <a:endParaRPr lang="ko-KR" altLang="ko-KR" dirty="0"/>
          </a:p>
        </p:txBody>
      </p:sp>
    </p:spTree>
    <p:extLst>
      <p:ext uri="{BB962C8B-B14F-4D97-AF65-F5344CB8AC3E}">
        <p14:creationId xmlns:p14="http://schemas.microsoft.com/office/powerpoint/2010/main" val="261315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480" y="2435225"/>
            <a:ext cx="8869680" cy="4011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Помните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 том, что те, кто пережили серьезную травму могут сказать или сделать что-то, что при обычных обстоятельствах они бы ни за что не сделали. Им нужно найти способ выразить свою глубокую боль.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Тепло </a:t>
            </a:r>
            <a:r>
              <a:rPr lang="ru-RU" b="1" dirty="0">
                <a:solidFill>
                  <a:schemeClr val="accent2"/>
                </a:solidFill>
              </a:rPr>
              <a:t>примите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человека, не комментируйте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его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слова и действия, и не осуждайте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его.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Помогите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человеку почувствовать себя в безопасности и </a:t>
            </a:r>
            <a:r>
              <a:rPr lang="ru-RU" b="1" dirty="0">
                <a:solidFill>
                  <a:schemeClr val="accent2"/>
                </a:solidFill>
              </a:rPr>
              <a:t>сохраняйте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конфиденциальность. </a:t>
            </a:r>
          </a:p>
          <a:p>
            <a:pPr marL="0" lv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5455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720" y="2160905"/>
            <a:ext cx="933776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Иногда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может помочь если </a:t>
            </a:r>
            <a:r>
              <a:rPr lang="ru-RU" b="1" dirty="0">
                <a:solidFill>
                  <a:srgbClr val="70AD47"/>
                </a:solidFill>
              </a:rPr>
              <a:t>поговорить о своей травме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тем, кто сможет вас утешить и поддержать. Утешением может быть если просто тихо молча посидеть рядом, поплакать вместе или сказать: «Мне так жаль, что тебе пришлось пройти через это. Подобное никогда не должно происходить ни с кем». «Мне небезразлична ты и твоя боль». «Мне жаль, что меня не было рядом, чтобы я могла сразу же поддержать тебя, чтобы тебе не пришлось пройти через всю эту боль в одиночку».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0" lv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4388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760" y="2206625"/>
            <a:ext cx="953008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Слушать </a:t>
            </a:r>
            <a:r>
              <a:rPr lang="ru-RU" b="1" dirty="0">
                <a:solidFill>
                  <a:srgbClr val="7030A0"/>
                </a:solidFill>
              </a:rPr>
              <a:t>с состраданием </a:t>
            </a:r>
            <a:r>
              <a:rPr lang="ru-RU" dirty="0"/>
              <a:t>предполагает проявление полного внимания к человеку, поддерживание теплого зрительного контакта, время от времени подведение каких-то итогов из того, что он говорил или запись основных моментов на бумаге, чтобы показать, что вы на самом деле внимательно слушаете и понимаете его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Слушая </a:t>
            </a:r>
            <a:r>
              <a:rPr lang="ru-RU" b="1" dirty="0">
                <a:solidFill>
                  <a:srgbClr val="7030A0"/>
                </a:solidFill>
              </a:rPr>
              <a:t>их читать между строк, </a:t>
            </a:r>
            <a:r>
              <a:rPr lang="ru-RU" dirty="0"/>
              <a:t>чтобы оказать любую необходимую им поддержку, такую как утешение, забота, ободрение, теплое принятие, практическая помощь и ощущение безопасности и защищенности.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Подумайте</a:t>
            </a:r>
            <a:r>
              <a:rPr lang="ru-RU" dirty="0" smtClean="0"/>
              <a:t> </a:t>
            </a:r>
            <a:r>
              <a:rPr lang="ru-RU" dirty="0"/>
              <a:t>о их других нуждах, поскольку они могут даже не осознавать о том, что они голодны, хотят пить, устали, им нужен медицинский уход или что им нужно заявить в надлежащие органы о случившемся с ними.</a:t>
            </a:r>
          </a:p>
          <a:p>
            <a:pPr marL="0" indent="0"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151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26665"/>
            <a:ext cx="8900160" cy="38284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 возможности </a:t>
            </a:r>
            <a:r>
              <a:rPr lang="ru-RU" b="1" dirty="0">
                <a:solidFill>
                  <a:schemeClr val="accent2"/>
                </a:solidFill>
              </a:rPr>
              <a:t>окажите необходимую поддержку в день </a:t>
            </a:r>
            <a:r>
              <a:rPr lang="ru-RU" b="1" dirty="0" err="1" smtClean="0">
                <a:solidFill>
                  <a:schemeClr val="accent2"/>
                </a:solidFill>
              </a:rPr>
              <a:t>проишествия</a:t>
            </a:r>
            <a:r>
              <a:rPr lang="ru-RU" b="1" dirty="0" smtClean="0">
                <a:solidFill>
                  <a:schemeClr val="accent2"/>
                </a:solidFill>
              </a:rPr>
              <a:t>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чтобы облегчить состояния человека до того, как он пойдет спать. Воспоминания обрабатываются мозгом буквально за ночь, а теплая поддержка и утешение могут снизить уровень стресса, поскольку в противном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случае это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может привести еще к большей тревоге и депрессии. 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078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5CCE5B-CF24-43A2-B500-2AC2B165B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76145"/>
            <a:ext cx="899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Иногда </a:t>
            </a:r>
            <a:r>
              <a:rPr lang="ru-RU" b="1" dirty="0">
                <a:solidFill>
                  <a:schemeClr val="accent6"/>
                </a:solidFill>
              </a:rPr>
              <a:t>пересказ случившегося может привести еще к большей травме.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Может вернуть все болезненные воспоминания. Поэтому позвольте человеку самому решить рассказывать о случившемся вам или нет. Они могут рассказать о последствиях этого происшествия в их жизни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6"/>
                </a:solidFill>
              </a:rPr>
              <a:t>Спросите</a:t>
            </a:r>
            <a:r>
              <a:rPr lang="ru-RU" b="1" dirty="0">
                <a:solidFill>
                  <a:schemeClr val="accent6"/>
                </a:solidFill>
              </a:rPr>
              <a:t>, что им больше всего </a:t>
            </a:r>
            <a:r>
              <a:rPr lang="ru-RU" b="1" dirty="0" smtClean="0">
                <a:solidFill>
                  <a:schemeClr val="accent6"/>
                </a:solidFill>
              </a:rPr>
              <a:t>помогло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справиться с болью и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страданиями. 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Таким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образом они могут </a:t>
            </a:r>
            <a:r>
              <a:rPr lang="ru-RU" b="1" dirty="0" smtClean="0">
                <a:solidFill>
                  <a:schemeClr val="accent6"/>
                </a:solidFill>
              </a:rPr>
              <a:t>делать </a:t>
            </a:r>
            <a:r>
              <a:rPr lang="ru-RU" b="1" dirty="0" smtClean="0">
                <a:solidFill>
                  <a:schemeClr val="accent6"/>
                </a:solidFill>
              </a:rPr>
              <a:t>больше того</a:t>
            </a:r>
            <a:r>
              <a:rPr lang="ru-RU" b="1" dirty="0" smtClean="0">
                <a:solidFill>
                  <a:schemeClr val="accent6"/>
                </a:solidFill>
              </a:rPr>
              <a:t>,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что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им поможет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 меньше того, что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будет мешать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им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справиться с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ситуацией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9276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656</Words>
  <Application>Microsoft Office PowerPoint</Application>
  <PresentationFormat>Широкоэкранный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Avenir Next</vt:lpstr>
      <vt:lpstr>Calibri</vt:lpstr>
      <vt:lpstr>DearJoe</vt:lpstr>
      <vt:lpstr>Office 테마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Flourish! Choose well – Think well – Live well</dc:title>
  <dc:creator>hnjung</dc:creator>
  <cp:lastModifiedBy>Tatiana Kucheruk</cp:lastModifiedBy>
  <cp:revision>18</cp:revision>
  <dcterms:created xsi:type="dcterms:W3CDTF">2022-07-07T04:27:28Z</dcterms:created>
  <dcterms:modified xsi:type="dcterms:W3CDTF">2023-11-07T08:34:22Z</dcterms:modified>
</cp:coreProperties>
</file>