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48A0"/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B8AC0-DD5D-CC40-86CE-12B43F31A72D}" v="11" dt="2022-11-24T00:29:32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9" autoAdjust="0"/>
    <p:restoredTop sz="96327"/>
  </p:normalViewPr>
  <p:slideViewPr>
    <p:cSldViewPr snapToGrid="0">
      <p:cViewPr varScale="1">
        <p:scale>
          <a:sx n="109" d="100"/>
          <a:sy n="109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2ACB8AC0-DD5D-CC40-86CE-12B43F31A72D}"/>
    <pc:docChg chg="undo redo custSel addSld modSld">
      <pc:chgData name="Itin, Nilde" userId="4a5681fe-fcae-4d84-8342-8bf611bd7e79" providerId="ADAL" clId="{2ACB8AC0-DD5D-CC40-86CE-12B43F31A72D}" dt="2022-11-24T00:30:10.699" v="430" actId="242"/>
      <pc:docMkLst>
        <pc:docMk/>
      </pc:docMkLst>
      <pc:sldChg chg="modSp mod">
        <pc:chgData name="Itin, Nilde" userId="4a5681fe-fcae-4d84-8342-8bf611bd7e79" providerId="ADAL" clId="{2ACB8AC0-DD5D-CC40-86CE-12B43F31A72D}" dt="2022-11-24T00:27:46.685" v="389" actId="207"/>
        <pc:sldMkLst>
          <pc:docMk/>
          <pc:sldMk cId="3159037131" sldId="257"/>
        </pc:sldMkLst>
        <pc:spChg chg="mod">
          <ac:chgData name="Itin, Nilde" userId="4a5681fe-fcae-4d84-8342-8bf611bd7e79" providerId="ADAL" clId="{2ACB8AC0-DD5D-CC40-86CE-12B43F31A72D}" dt="2022-11-24T00:27:46.685" v="389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2ACB8AC0-DD5D-CC40-86CE-12B43F31A72D}" dt="2022-11-24T00:30:10.699" v="430" actId="242"/>
        <pc:sldMkLst>
          <pc:docMk/>
          <pc:sldMk cId="2096470166" sldId="267"/>
        </pc:sldMkLst>
        <pc:spChg chg="mod">
          <ac:chgData name="Itin, Nilde" userId="4a5681fe-fcae-4d84-8342-8bf611bd7e79" providerId="ADAL" clId="{2ACB8AC0-DD5D-CC40-86CE-12B43F31A72D}" dt="2022-11-24T00:30:10.699" v="430" actId="242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2ACB8AC0-DD5D-CC40-86CE-12B43F31A72D}" dt="2022-11-24T00:28:05.409" v="390" actId="207"/>
        <pc:sldMkLst>
          <pc:docMk/>
          <pc:sldMk cId="2613157746" sldId="268"/>
        </pc:sldMkLst>
        <pc:spChg chg="add del mod">
          <ac:chgData name="Itin, Nilde" userId="4a5681fe-fcae-4d84-8342-8bf611bd7e79" providerId="ADAL" clId="{2ACB8AC0-DD5D-CC40-86CE-12B43F31A72D}" dt="2022-11-23T23:18:38.834" v="302"/>
          <ac:spMkLst>
            <pc:docMk/>
            <pc:sldMk cId="2613157746" sldId="268"/>
            <ac:spMk id="2" creationId="{04ADAFB7-354A-5F42-5543-3898F9E3D294}"/>
          </ac:spMkLst>
        </pc:spChg>
        <pc:spChg chg="mod">
          <ac:chgData name="Itin, Nilde" userId="4a5681fe-fcae-4d84-8342-8bf611bd7e79" providerId="ADAL" clId="{2ACB8AC0-DD5D-CC40-86CE-12B43F31A72D}" dt="2022-11-24T00:28:05.409" v="390" actId="207"/>
          <ac:spMkLst>
            <pc:docMk/>
            <pc:sldMk cId="2613157746" sldId="268"/>
            <ac:spMk id="3" creationId="{CF5CCE5B-CF24-43A2-B500-2AC2B165B86A}"/>
          </ac:spMkLst>
        </pc:spChg>
        <pc:spChg chg="add del mod">
          <ac:chgData name="Itin, Nilde" userId="4a5681fe-fcae-4d84-8342-8bf611bd7e79" providerId="ADAL" clId="{2ACB8AC0-DD5D-CC40-86CE-12B43F31A72D}" dt="2022-11-23T23:18:42.222" v="303" actId="478"/>
          <ac:spMkLst>
            <pc:docMk/>
            <pc:sldMk cId="2613157746" sldId="268"/>
            <ac:spMk id="4" creationId="{2403458A-2D84-7C24-ACB6-2A3E44A95B87}"/>
          </ac:spMkLst>
        </pc:spChg>
        <pc:spChg chg="add mod">
          <ac:chgData name="Itin, Nilde" userId="4a5681fe-fcae-4d84-8342-8bf611bd7e79" providerId="ADAL" clId="{2ACB8AC0-DD5D-CC40-86CE-12B43F31A72D}" dt="2022-11-23T23:18:56.422" v="336" actId="20577"/>
          <ac:spMkLst>
            <pc:docMk/>
            <pc:sldMk cId="2613157746" sldId="268"/>
            <ac:spMk id="5" creationId="{634C80F3-7B62-51A4-EDFF-A6F18C96C3D0}"/>
          </ac:spMkLst>
        </pc:spChg>
      </pc:sldChg>
      <pc:sldChg chg="addSp modSp mod">
        <pc:chgData name="Itin, Nilde" userId="4a5681fe-fcae-4d84-8342-8bf611bd7e79" providerId="ADAL" clId="{2ACB8AC0-DD5D-CC40-86CE-12B43F31A72D}" dt="2022-11-24T00:26:05.378" v="372" actId="207"/>
        <pc:sldMkLst>
          <pc:docMk/>
          <pc:sldMk cId="1915455417" sldId="272"/>
        </pc:sldMkLst>
        <pc:spChg chg="mod">
          <ac:chgData name="Itin, Nilde" userId="4a5681fe-fcae-4d84-8342-8bf611bd7e79" providerId="ADAL" clId="{2ACB8AC0-DD5D-CC40-86CE-12B43F31A72D}" dt="2022-11-24T00:26:05.378" v="372" actId="207"/>
          <ac:spMkLst>
            <pc:docMk/>
            <pc:sldMk cId="1915455417" sldId="272"/>
            <ac:spMk id="3" creationId="{CF5CCE5B-CF24-43A2-B500-2AC2B165B86A}"/>
          </ac:spMkLst>
        </pc:spChg>
        <pc:spChg chg="add mod">
          <ac:chgData name="Itin, Nilde" userId="4a5681fe-fcae-4d84-8342-8bf611bd7e79" providerId="ADAL" clId="{2ACB8AC0-DD5D-CC40-86CE-12B43F31A72D}" dt="2022-11-23T23:17:15.373" v="276" actId="20577"/>
          <ac:spMkLst>
            <pc:docMk/>
            <pc:sldMk cId="1915455417" sldId="272"/>
            <ac:spMk id="4" creationId="{637EB65C-7740-3E28-84B5-F77F9300CBB0}"/>
          </ac:spMkLst>
        </pc:spChg>
      </pc:sldChg>
      <pc:sldChg chg="addSp delSp modSp mod">
        <pc:chgData name="Itin, Nilde" userId="4a5681fe-fcae-4d84-8342-8bf611bd7e79" providerId="ADAL" clId="{2ACB8AC0-DD5D-CC40-86CE-12B43F31A72D}" dt="2022-11-24T00:26:21.861" v="376" actId="207"/>
        <pc:sldMkLst>
          <pc:docMk/>
          <pc:sldMk cId="1563151049" sldId="274"/>
        </pc:sldMkLst>
        <pc:spChg chg="add del mod">
          <ac:chgData name="Itin, Nilde" userId="4a5681fe-fcae-4d84-8342-8bf611bd7e79" providerId="ADAL" clId="{2ACB8AC0-DD5D-CC40-86CE-12B43F31A72D}" dt="2022-11-23T23:15:17.328" v="205" actId="478"/>
          <ac:spMkLst>
            <pc:docMk/>
            <pc:sldMk cId="1563151049" sldId="274"/>
            <ac:spMk id="2" creationId="{11A14BBB-9287-1E60-C159-705D4451D5C1}"/>
          </ac:spMkLst>
        </pc:spChg>
        <pc:spChg chg="mod">
          <ac:chgData name="Itin, Nilde" userId="4a5681fe-fcae-4d84-8342-8bf611bd7e79" providerId="ADAL" clId="{2ACB8AC0-DD5D-CC40-86CE-12B43F31A72D}" dt="2022-11-24T00:26:21.861" v="376" actId="207"/>
          <ac:spMkLst>
            <pc:docMk/>
            <pc:sldMk cId="1563151049" sldId="274"/>
            <ac:spMk id="3" creationId="{CF5CCE5B-CF24-43A2-B500-2AC2B165B86A}"/>
          </ac:spMkLst>
        </pc:spChg>
        <pc:spChg chg="add mod">
          <ac:chgData name="Itin, Nilde" userId="4a5681fe-fcae-4d84-8342-8bf611bd7e79" providerId="ADAL" clId="{2ACB8AC0-DD5D-CC40-86CE-12B43F31A72D}" dt="2022-11-23T23:18:05.314" v="291" actId="20577"/>
          <ac:spMkLst>
            <pc:docMk/>
            <pc:sldMk cId="1563151049" sldId="274"/>
            <ac:spMk id="4" creationId="{A0C25B5C-2174-738D-5D56-F43EF22928BC}"/>
          </ac:spMkLst>
        </pc:spChg>
      </pc:sldChg>
      <pc:sldChg chg="addSp delSp modSp mod">
        <pc:chgData name="Itin, Nilde" userId="4a5681fe-fcae-4d84-8342-8bf611bd7e79" providerId="ADAL" clId="{2ACB8AC0-DD5D-CC40-86CE-12B43F31A72D}" dt="2022-11-24T00:28:24.794" v="391" actId="207"/>
        <pc:sldMkLst>
          <pc:docMk/>
          <pc:sldMk cId="2759370085" sldId="275"/>
        </pc:sldMkLst>
        <pc:spChg chg="add mod">
          <ac:chgData name="Itin, Nilde" userId="4a5681fe-fcae-4d84-8342-8bf611bd7e79" providerId="ADAL" clId="{2ACB8AC0-DD5D-CC40-86CE-12B43F31A72D}" dt="2022-11-23T23:17:59.560" v="290" actId="20577"/>
          <ac:spMkLst>
            <pc:docMk/>
            <pc:sldMk cId="2759370085" sldId="275"/>
            <ac:spMk id="2" creationId="{BBC652DA-AA6F-E008-7E4A-D34E8F413659}"/>
          </ac:spMkLst>
        </pc:spChg>
        <pc:spChg chg="mod">
          <ac:chgData name="Itin, Nilde" userId="4a5681fe-fcae-4d84-8342-8bf611bd7e79" providerId="ADAL" clId="{2ACB8AC0-DD5D-CC40-86CE-12B43F31A72D}" dt="2022-11-24T00:28:24.794" v="391" actId="207"/>
          <ac:spMkLst>
            <pc:docMk/>
            <pc:sldMk cId="2759370085" sldId="275"/>
            <ac:spMk id="3" creationId="{CF5CCE5B-CF24-43A2-B500-2AC2B165B86A}"/>
          </ac:spMkLst>
        </pc:spChg>
        <pc:spChg chg="add del mod">
          <ac:chgData name="Itin, Nilde" userId="4a5681fe-fcae-4d84-8342-8bf611bd7e79" providerId="ADAL" clId="{2ACB8AC0-DD5D-CC40-86CE-12B43F31A72D}" dt="2022-11-23T23:17:43.688" v="284" actId="478"/>
          <ac:spMkLst>
            <pc:docMk/>
            <pc:sldMk cId="2759370085" sldId="275"/>
            <ac:spMk id="4" creationId="{A06DCD77-97B4-9F65-A249-56B6783383E7}"/>
          </ac:spMkLst>
        </pc:spChg>
      </pc:sldChg>
      <pc:sldChg chg="addSp delSp modSp mod">
        <pc:chgData name="Itin, Nilde" userId="4a5681fe-fcae-4d84-8342-8bf611bd7e79" providerId="ADAL" clId="{2ACB8AC0-DD5D-CC40-86CE-12B43F31A72D}" dt="2022-11-24T00:28:39.983" v="393" actId="27636"/>
        <pc:sldMkLst>
          <pc:docMk/>
          <pc:sldMk cId="3312107603" sldId="276"/>
        </pc:sldMkLst>
        <pc:spChg chg="add mod">
          <ac:chgData name="Itin, Nilde" userId="4a5681fe-fcae-4d84-8342-8bf611bd7e79" providerId="ADAL" clId="{2ACB8AC0-DD5D-CC40-86CE-12B43F31A72D}" dt="2022-11-23T23:18:20.343" v="300" actId="20577"/>
          <ac:spMkLst>
            <pc:docMk/>
            <pc:sldMk cId="3312107603" sldId="276"/>
            <ac:spMk id="2" creationId="{07BEC162-56E6-BDC0-DB08-1B34E18BFC51}"/>
          </ac:spMkLst>
        </pc:spChg>
        <pc:spChg chg="mod">
          <ac:chgData name="Itin, Nilde" userId="4a5681fe-fcae-4d84-8342-8bf611bd7e79" providerId="ADAL" clId="{2ACB8AC0-DD5D-CC40-86CE-12B43F31A72D}" dt="2022-11-24T00:28:39.983" v="393" actId="27636"/>
          <ac:spMkLst>
            <pc:docMk/>
            <pc:sldMk cId="3312107603" sldId="276"/>
            <ac:spMk id="3" creationId="{CF5CCE5B-CF24-43A2-B500-2AC2B165B86A}"/>
          </ac:spMkLst>
        </pc:spChg>
        <pc:spChg chg="add del mod">
          <ac:chgData name="Itin, Nilde" userId="4a5681fe-fcae-4d84-8342-8bf611bd7e79" providerId="ADAL" clId="{2ACB8AC0-DD5D-CC40-86CE-12B43F31A72D}" dt="2022-11-23T23:18:15.425" v="292" actId="478"/>
          <ac:spMkLst>
            <pc:docMk/>
            <pc:sldMk cId="3312107603" sldId="276"/>
            <ac:spMk id="4" creationId="{EF944DC4-7367-06A8-9682-6D6646322A39}"/>
          </ac:spMkLst>
        </pc:spChg>
      </pc:sldChg>
      <pc:sldChg chg="delSp modSp add mod">
        <pc:chgData name="Itin, Nilde" userId="4a5681fe-fcae-4d84-8342-8bf611bd7e79" providerId="ADAL" clId="{2ACB8AC0-DD5D-CC40-86CE-12B43F31A72D}" dt="2022-11-24T00:29:41.027" v="422" actId="113"/>
        <pc:sldMkLst>
          <pc:docMk/>
          <pc:sldMk cId="3153072079" sldId="277"/>
        </pc:sldMkLst>
        <pc:spChg chg="del mod">
          <ac:chgData name="Itin, Nilde" userId="4a5681fe-fcae-4d84-8342-8bf611bd7e79" providerId="ADAL" clId="{2ACB8AC0-DD5D-CC40-86CE-12B43F31A72D}" dt="2022-11-24T00:29:19.313" v="419" actId="478"/>
          <ac:spMkLst>
            <pc:docMk/>
            <pc:sldMk cId="3153072079" sldId="277"/>
            <ac:spMk id="2" creationId="{07BEC162-56E6-BDC0-DB08-1B34E18BFC51}"/>
          </ac:spMkLst>
        </pc:spChg>
        <pc:spChg chg="mod">
          <ac:chgData name="Itin, Nilde" userId="4a5681fe-fcae-4d84-8342-8bf611bd7e79" providerId="ADAL" clId="{2ACB8AC0-DD5D-CC40-86CE-12B43F31A72D}" dt="2022-11-24T00:29:41.027" v="422" actId="113"/>
          <ac:spMkLst>
            <pc:docMk/>
            <pc:sldMk cId="3153072079" sldId="277"/>
            <ac:spMk id="3" creationId="{CF5CCE5B-CF24-43A2-B500-2AC2B165B8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3C8D3F-E4AD-F58C-C10E-41BD5233A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225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itivityrati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FCEAFA-3605-4B28-842C-D4867B937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12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169" y="2332233"/>
            <a:ext cx="8460783" cy="38528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rgbClr val="7848A0"/>
                </a:solidFill>
                <a:latin typeface="Avenir Next" panose="020B0503020202020204" pitchFamily="34" charset="0"/>
              </a:rPr>
              <a:t>ПОМОЩЬ ПОСЛЕ </a:t>
            </a:r>
          </a:p>
          <a:p>
            <a:pPr marL="0" indent="0" algn="ctr">
              <a:buNone/>
            </a:pPr>
            <a:r>
              <a:rPr lang="ru-RU" altLang="ko-KR" sz="4800" b="1" dirty="0" smtClean="0">
                <a:solidFill>
                  <a:srgbClr val="7848A0"/>
                </a:solidFill>
                <a:latin typeface="Avenir Next" panose="020B0503020202020204" pitchFamily="34" charset="0"/>
              </a:rPr>
              <a:t>ТРУДНОГО ДНЯ</a:t>
            </a:r>
            <a:endParaRPr lang="ko-KR" altLang="en-US" sz="3600" b="1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72002" y="1106914"/>
            <a:ext cx="509145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>
                <a:solidFill>
                  <a:srgbClr val="000000"/>
                </a:solidFill>
                <a:latin typeface="Montserrat SemiBold" panose="00000700000000000000" pitchFamily="2" charset="-52"/>
                <a:ea typeface="Calibri" panose="020F0502020204030204" pitchFamily="34" charset="0"/>
                <a:cs typeface="Montserrat SemiBold" panose="00000700000000000000" pitchFamily="2" charset="-52"/>
              </a:rPr>
              <a:t>Помощь, когда у вас был трудный день</a:t>
            </a:r>
            <a:endParaRPr lang="ru-RU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197" y="1944414"/>
            <a:ext cx="8693258" cy="4330262"/>
          </a:xfrm>
        </p:spPr>
        <p:txBody>
          <a:bodyPr anchor="ctr"/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Не бойся, ибо Я с тобою; не смущайся, ибо Я Бог твой; Я укреплю тебя, и помогу тебе, и поддержу тебя десницею правды Моей»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Исаия 41:10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15" y="2112579"/>
            <a:ext cx="9204702" cy="40247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8AD8"/>
                </a:solidFill>
              </a:rPr>
              <a:t>Проверьте себя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 поразмышляйте об эмоциональном балансе вашего дня. Вы можете пройти тест на сайте: </a:t>
            </a:r>
            <a:r>
              <a:rPr lang="en-US" u="sng" dirty="0">
                <a:solidFill>
                  <a:schemeClr val="bg2">
                    <a:lumMod val="25000"/>
                  </a:schemeClr>
                </a:solidFill>
                <a:hlinkClick r:id="rId2"/>
              </a:rPr>
              <a:t>www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hlinkClick r:id="rId2"/>
              </a:rPr>
              <a:t>.</a:t>
            </a:r>
            <a:r>
              <a:rPr lang="en-US" u="sng" dirty="0" err="1">
                <a:solidFill>
                  <a:schemeClr val="bg2">
                    <a:lumMod val="25000"/>
                  </a:schemeClr>
                </a:solidFill>
                <a:hlinkClick r:id="rId2"/>
              </a:rPr>
              <a:t>positivityratio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hlinkClick r:id="rId2"/>
              </a:rPr>
              <a:t>.</a:t>
            </a:r>
            <a:r>
              <a:rPr lang="en-US" u="sng" dirty="0">
                <a:solidFill>
                  <a:schemeClr val="bg2">
                    <a:lumMod val="25000"/>
                  </a:schemeClr>
                </a:solidFill>
                <a:hlinkClick r:id="rId2"/>
              </a:rPr>
              <a:t>com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у вас было много негативных эмоций в этот день, тогда вам возможно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необходимо </a:t>
            </a:r>
            <a:r>
              <a:rPr lang="ru-RU" b="1" dirty="0">
                <a:solidFill>
                  <a:srgbClr val="FF8AD8"/>
                </a:solidFill>
              </a:rPr>
              <a:t>сделать что-то для вашего «Процветания».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4C80F3-7B62-51A4-EDFF-A6F18C96C3D0}"/>
              </a:ext>
            </a:extLst>
          </p:cNvPr>
          <p:cNvSpPr txBox="1"/>
          <p:nvPr/>
        </p:nvSpPr>
        <p:spPr>
          <a:xfrm>
            <a:off x="714214" y="675222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ПРОВЕРЬТЕ СЕБЯ…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14" y="1975945"/>
            <a:ext cx="9018722" cy="4372303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Проведете вечер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за любимым занятием. </a:t>
            </a:r>
            <a:endParaRPr lang="ru-RU" sz="25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Посмотрите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что-то смешное, отправьтесь на </a:t>
            </a:r>
            <a:r>
              <a:rPr lang="ru-RU" b="1" dirty="0">
                <a:solidFill>
                  <a:schemeClr val="accent2"/>
                </a:solidFill>
              </a:rPr>
              <a:t>пробежку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парк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или 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ваше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любимом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место, </a:t>
            </a:r>
            <a:r>
              <a:rPr lang="ru-RU" b="1" dirty="0">
                <a:solidFill>
                  <a:schemeClr val="accent2"/>
                </a:solidFill>
              </a:rPr>
              <a:t>послушайте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свою любимую музыку, </a:t>
            </a:r>
            <a:r>
              <a:rPr lang="ru-RU" b="1" dirty="0">
                <a:solidFill>
                  <a:schemeClr val="accent2"/>
                </a:solidFill>
              </a:rPr>
              <a:t>поиграйте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какую-то игру, </a:t>
            </a:r>
            <a:r>
              <a:rPr lang="ru-RU" b="1" dirty="0">
                <a:solidFill>
                  <a:schemeClr val="accent2"/>
                </a:solidFill>
              </a:rPr>
              <a:t>пообщайтесь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с друзьями в чате, </a:t>
            </a:r>
            <a:r>
              <a:rPr lang="ru-RU" b="1" dirty="0">
                <a:solidFill>
                  <a:schemeClr val="accent2"/>
                </a:solidFill>
              </a:rPr>
              <a:t>почитайте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интересную книгу, примите горячую </a:t>
            </a:r>
            <a:r>
              <a:rPr lang="ru-RU" b="1" dirty="0">
                <a:solidFill>
                  <a:schemeClr val="accent2"/>
                </a:solidFill>
              </a:rPr>
              <a:t>ванну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/>
                </a:solidFill>
              </a:rPr>
              <a:t>зажгите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свечи… Делайте все, что приносит вам счастье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помогает расслабиться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7EB65C-7740-3E28-84B5-F77F9300CBB0}"/>
              </a:ext>
            </a:extLst>
          </p:cNvPr>
          <p:cNvSpPr txBox="1"/>
          <p:nvPr/>
        </p:nvSpPr>
        <p:spPr>
          <a:xfrm>
            <a:off x="714214" y="675222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ПРОВЕДИТЕ ВЕЧЕР</a:t>
            </a:r>
            <a:r>
              <a:rPr lang="en-GB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. .</a:t>
            </a:r>
            <a:r>
              <a:rPr lang="en-US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54" y="2146469"/>
            <a:ext cx="9049719" cy="4559677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Если пойти спать с неразрешенным конфликтом это может перерасти в тревожное состояние и депрессию, а также увеличить стресс. Поэтому </a:t>
            </a:r>
            <a:r>
              <a:rPr lang="ru-RU" b="1" dirty="0">
                <a:solidFill>
                  <a:srgbClr val="7030A0"/>
                </a:solidFill>
              </a:rPr>
              <a:t>постарайтесь разобраться во всем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прежде чем пойти спать.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течение дня у вас произошло что-то травмирующее или неприятное,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вам может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помочь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если вы </a:t>
            </a:r>
            <a:r>
              <a:rPr lang="ru-RU" b="1" dirty="0" smtClean="0">
                <a:solidFill>
                  <a:srgbClr val="7030A0"/>
                </a:solidFill>
              </a:rPr>
              <a:t>поговорите </a:t>
            </a:r>
            <a:r>
              <a:rPr lang="ru-RU" b="1" dirty="0">
                <a:solidFill>
                  <a:srgbClr val="7030A0"/>
                </a:solidFill>
              </a:rPr>
              <a:t>об этом с кем-то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из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близких,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кто может утешить и поддержать вас. Если кто-то поможет вам успокоиться перед сном, это также поможет защитить ваше эмоциональное здоровье.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25B5C-2174-738D-5D56-F43EF22928BC}"/>
              </a:ext>
            </a:extLst>
          </p:cNvPr>
          <p:cNvSpPr txBox="1"/>
          <p:nvPr/>
        </p:nvSpPr>
        <p:spPr>
          <a:xfrm>
            <a:off x="714214" y="675222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ПРОВЕДИТЕ ВЕЧЕР</a:t>
            </a:r>
            <a:r>
              <a:rPr lang="en-GB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.</a:t>
            </a:r>
            <a:r>
              <a:rPr lang="en-US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07" y="2344818"/>
            <a:ext cx="9292888" cy="451318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7848A0"/>
                </a:solidFill>
              </a:rPr>
              <a:t>Чтобы сконцентрироваться на положительных моментах вашего дня, поразмышляйте над следующими вопросами:</a:t>
            </a:r>
          </a:p>
          <a:p>
            <a:pPr lvl="0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b="1" i="1" dirty="0">
                <a:solidFill>
                  <a:srgbClr val="FF8AD8"/>
                </a:solidFill>
              </a:rPr>
              <a:t>что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вы больше всего благодарны сегодня? Назовите 3 вещи. 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rgbClr val="FF8AD8"/>
                </a:solidFill>
              </a:rPr>
              <a:t>чем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вы сегодня увидели Божью руку?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b="1" i="1" dirty="0">
                <a:solidFill>
                  <a:srgbClr val="FF8AD8"/>
                </a:solidFill>
              </a:rPr>
              <a:t>Что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вы сегодня делали вместе с Богом, чтобы поделиться Его любовью с другими? 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b="1" i="1" dirty="0">
                <a:solidFill>
                  <a:srgbClr val="FF8AD8"/>
                </a:solidFill>
              </a:rPr>
              <a:t>Что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сегодня прошло хорошо? Перечислите три примера и подумайте о том, какой выбор предшествовал их успеху?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b="1" i="1" dirty="0">
                <a:solidFill>
                  <a:srgbClr val="FF8AD8"/>
                </a:solidFill>
              </a:rPr>
              <a:t>Чему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вы сегодня научились, что сделало вас мудрее или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более способным? 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b="1" i="1" dirty="0">
                <a:solidFill>
                  <a:srgbClr val="FF8AD8"/>
                </a:solidFill>
              </a:rPr>
              <a:t>Ч</a:t>
            </a:r>
            <a:r>
              <a:rPr lang="ru-RU" b="1" i="1" dirty="0" smtClean="0">
                <a:solidFill>
                  <a:srgbClr val="FF8AD8"/>
                </a:solidFill>
              </a:rPr>
              <a:t>то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сегодня сделало вас счастливее или заставило смеяться?</a:t>
            </a: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C652DA-AA6F-E008-7E4A-D34E8F413659}"/>
              </a:ext>
            </a:extLst>
          </p:cNvPr>
          <p:cNvSpPr txBox="1"/>
          <p:nvPr/>
        </p:nvSpPr>
        <p:spPr>
          <a:xfrm>
            <a:off x="714214" y="675222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ПОРАЗМЫШЛЯЙТЕ</a:t>
            </a:r>
            <a:r>
              <a:rPr lang="en-GB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7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57" y="2024009"/>
            <a:ext cx="9308735" cy="457826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Если вы живете с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кем-то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/>
                </a:solidFill>
              </a:rPr>
              <a:t>поделитесь друг с другом </a:t>
            </a:r>
            <a:r>
              <a:rPr lang="ru-RU" b="1" dirty="0" smtClean="0">
                <a:solidFill>
                  <a:schemeClr val="accent2"/>
                </a:solidFill>
              </a:rPr>
              <a:t>что у вас произошло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 день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2"/>
                </a:solidFill>
              </a:rPr>
              <a:t>Утешайте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друг друга в грустные моменты. </a:t>
            </a:r>
            <a:r>
              <a:rPr lang="ru-RU" b="1" dirty="0">
                <a:solidFill>
                  <a:schemeClr val="accent2"/>
                </a:solidFill>
              </a:rPr>
              <a:t>Сделайте что-то приятное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друг для друга, цените друг друга, помогайте и поддерживайте друг друга. Пусть они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знают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насколько они особенны для вас. </a:t>
            </a:r>
            <a:r>
              <a:rPr lang="ru-RU" b="1" dirty="0" smtClean="0">
                <a:solidFill>
                  <a:schemeClr val="accent2"/>
                </a:solidFill>
              </a:rPr>
              <a:t>Сделайте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вместе, что-то приятное.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Совместное </a:t>
            </a:r>
            <a:r>
              <a:rPr lang="ru-RU" b="1" dirty="0">
                <a:solidFill>
                  <a:schemeClr val="accent2"/>
                </a:solidFill>
              </a:rPr>
              <a:t>проведение времени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поможет вам не чувствовать себя одинокими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оставаяс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наедине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 своими проблемами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BEC162-56E6-BDC0-DB08-1B34E18BFC51}"/>
              </a:ext>
            </a:extLst>
          </p:cNvPr>
          <p:cNvSpPr txBox="1"/>
          <p:nvPr/>
        </p:nvSpPr>
        <p:spPr>
          <a:xfrm>
            <a:off x="714214" y="675222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ПОДЕЛИТЕСЬ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0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657" y="2387043"/>
            <a:ext cx="87249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ТЕПЛЫЕ И ПРИЯТНЫЕ ВЗАИМООТНОШЕНИЯ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</a:rPr>
              <a:t>другими людьми помогают нам справляться со взлетами и падениями жизни в этом ненадежном мире. </a:t>
            </a:r>
          </a:p>
        </p:txBody>
      </p:sp>
    </p:spTree>
    <p:extLst>
      <p:ext uri="{BB962C8B-B14F-4D97-AF65-F5344CB8AC3E}">
        <p14:creationId xmlns:p14="http://schemas.microsoft.com/office/powerpoint/2010/main" val="315307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454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Avenir Next</vt:lpstr>
      <vt:lpstr>Calibri</vt:lpstr>
      <vt:lpstr>DearJoe</vt:lpstr>
      <vt:lpstr>Montserrat SemiBold</vt:lpstr>
      <vt:lpstr>Times New Roman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15</cp:revision>
  <dcterms:created xsi:type="dcterms:W3CDTF">2022-07-07T04:27:28Z</dcterms:created>
  <dcterms:modified xsi:type="dcterms:W3CDTF">2023-11-07T12:08:46Z</dcterms:modified>
</cp:coreProperties>
</file>