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0"/>
    <p:restoredTop sz="60267" autoAdjust="0"/>
  </p:normalViewPr>
  <p:slideViewPr>
    <p:cSldViewPr snapToGrid="0" snapToObjects="1">
      <p:cViewPr>
        <p:scale>
          <a:sx n="79" d="100"/>
          <a:sy n="79" d="100"/>
        </p:scale>
        <p:origin x="-89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0E029-3D96-FA42-84B9-52FEF2131F14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7CCF4-35CA-A948-9720-D4A31E565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7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CCF4-35CA-A948-9720-D4A31E5655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804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мы можем показать Иисусу, что мы Его друзья?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15:14)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Иисус говорит нам в Евангелии от Иоанна  15:15, что Он считает нас друзьями, и Он доказывает это тем, что сказал нам всё, что слышал от Отца. Где мы можем узнать о Боге?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Самый лучший способ узнавать о Боге – это общение с друзьями.  Он желает, чтобы мы становились ближе к другим христианам, по мере сближения с Ним. Обсудите в своей группе, как вы можете это сделать.  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CCF4-35CA-A948-9720-D4A31E5655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607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МОИМ ДРУГОМ ИИСУСОМ,  Я МОГУ НИЧЕГО НЕ БОЯТЬСЯ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молился о друге;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 послал мне Его.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взывал о любви;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 послал Сына Своего.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CCF4-35CA-A948-9720-D4A31E5655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68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ВВЕДЕНИЕ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небольшой общине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Лейк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Райса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Канада, Джозеф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Скривен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 известен, как эксцентричный мужчина  шестидесяти лет.  Он часто помогал другим людям, делая для них плотницкие работы, но у него была одна странность: он работал только для тех, кто не мог оплатить его услуги. Он был холостяком и жил среди своих друзей, пока не скончался в октябре 1886 года.  Большинство людей даже не знали о том, что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Скривен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 выпускником Колледжа Тринити в Дублине, Ирландия. После трагической гибели своей невесты за день до свадьбы, он эмигрировал в Канаду, чтобы начать новую жизнь.  Но он так и не оправился от этой боли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Несколько лет спустя он написал стихотворение, чтобы утешить свою мать, которая горевала о нём. Он назвал стихотворение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«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Какого друга мы обрели в Иисусе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Никто не знает, как на это стихотворение была написана музыка, но люди пели эти строки ещё за десять лет до того, как в комнате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Скривена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был найден оригинальный текст. Когда его спрашивали о том, он ли автор этих строк, Джозеф отвечал, что это их совместное с Господом произведение.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CCF4-35CA-A948-9720-D4A31E5655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37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«Какого друга мы обрели в Иисусе!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понёс на Себе все наши грехи и печали;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за радость для нас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Приносить всё Ему в молитве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из нас пели этот старый гимн много раз. Эти слова дарят утешение скорбящим и новую надежду людям, не имеющим друзей. ИИСУС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Друг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Какую радость несёт нам эта весть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CCF4-35CA-A948-9720-D4A31E5655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039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Соломон, известный своей мудростью, много высказывался о друзьях. Давайте прочитаем некоторые его слова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мы можем рассчитывать на любовь друга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Притчи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17:17)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мы можем обрести друзей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Притчи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18:24,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первая часть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CCF4-35CA-A948-9720-D4A31E5655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935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Соломон упоминает о друге, который может быть более привязан, чем брат  (Притчи 18:24, последняя часть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Кого вы думаете, он имеет ввиду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каком качестве друга упоминается в книге Притчи 27:9?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Евангелии от Матфея  в главе 15, стихах 21-28, мы читаем об опыте женщины, которая подошла к Иисусу, чтобы просить о своей беснующейся дочери.  Сначала Иисус проигнорировал её и отнёсся холодно, чтобы испытать женщину и показать ученикам, насколько несправедливо евреи поступают по отношению к язычникам.  Но вера матери оказалась очень сильной;  она 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верила,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Иисус может помочь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И, конечно же, Он исцелил её дочь, потому что Иисус всегда отвечает на призыв о помощи.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CCF4-35CA-A948-9720-D4A31E5655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312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Прочитаем следующий отрывок из книги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Желание веков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«Спаситель удовлетворён испытанием её веры. Своим отношением к ней Он показал: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хананеянка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считавшаяся отчуждённой от Израиля,  - дитя Божье. И, став чадом Божьим, она, получила преимущество пользоваться дарами Отца. Теперь Христос удовлетворяет её просьбу и доводит Свой урок до конца.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CCF4-35CA-A948-9720-D4A31E5655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766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Посмотрев на неё с жалостью и любовью, Он говорит: «О, женщина! Велика вера твоя; да будет тебе по желанию твоему. И исцелилась дочь её в тот час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 больше не мучил несчастную. Женщина удалилась, благодаря своего Спасителя, счастливая от того, что её молитва была услышана»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CCF4-35CA-A948-9720-D4A31E5655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063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Иисус , проявив Свою целительную силу, показал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ханаанской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женщине, что она является возлюбленной дочерью Божьей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 Э. Уайт пишет, что женщина «удалилась, благодаря своего Спасителя…»  Как вы думаете, она рассказала членам своей семьи и друзьям, о чудесном Иисусе, своём новом Друге?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Можете поразмышлять о том, что Иисус сотворил для вас?  Как высчитаете, что Иисус желает вам показать этим?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Какую заповедь Иисус даёт в Евангелии от Иоанна 15:12?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можно считать самым большим проявлением любви по отношению к другому человеку?  (Иоанна 15:13)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вам открыла эта любовь?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CCF4-35CA-A948-9720-D4A31E5655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939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История о женщине, которая много лет не могла родить ребёнка. И вот во время долгожданной беременности, она очень сильно заболела, и врач сказал ей, что она слишком слаба, чтобы выносить и родить малыша.  Он посоветовал ей прервать беременность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спасти свою жизнь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Её супруг слёзно умолял её: «Дорогая, у нас ещё будут дети, но никто никогда не сможет заменить тебя. Пожалуйста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последуй совету врача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женщина спросила у доктора: «Доктор, если я буду очень осторожна, есть ли шанс родить здорового ребёнка?» Врач, неохотно заметил, что такой шанс существует, но вновь предупредил, что роды наверняка убьют мать.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«У моего ребёнка должен быть шанс», настояла она.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этой храброй женщины была молящаяся семья, благодаря этим молитвам и Божьей милости, на свет появилась здоровая девочка, а мама этой малышки прожила долгую жизнь и увидела своих внуков.  Её дочь часто рассказывала другим историю о своём чудесном рождении и всегда добавляла: «Мама была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готова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умереть за меня!» 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CCF4-35CA-A948-9720-D4A31E5655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54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42B-82ED-294C-9AF2-E252456C475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A0B-2D9E-5C4D-B7A9-E488C8B51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69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42B-82ED-294C-9AF2-E252456C475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A0B-2D9E-5C4D-B7A9-E488C8B51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18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42B-82ED-294C-9AF2-E252456C475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A0B-2D9E-5C4D-B7A9-E488C8B51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41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42B-82ED-294C-9AF2-E252456C475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A0B-2D9E-5C4D-B7A9-E488C8B51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45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42B-82ED-294C-9AF2-E252456C475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A0B-2D9E-5C4D-B7A9-E488C8B51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96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42B-82ED-294C-9AF2-E252456C475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A0B-2D9E-5C4D-B7A9-E488C8B51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29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42B-82ED-294C-9AF2-E252456C475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A0B-2D9E-5C4D-B7A9-E488C8B51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72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42B-82ED-294C-9AF2-E252456C475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A0B-2D9E-5C4D-B7A9-E488C8B51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82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42B-82ED-294C-9AF2-E252456C475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A0B-2D9E-5C4D-B7A9-E488C8B51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57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42B-82ED-294C-9AF2-E252456C475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A0B-2D9E-5C4D-B7A9-E488C8B51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53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A42B-82ED-294C-9AF2-E252456C475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A0B-2D9E-5C4D-B7A9-E488C8B51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94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1A42B-82ED-294C-9AF2-E252456C475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76A0B-2D9E-5C4D-B7A9-E488C8B51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84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30909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99432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Женщины </a:t>
            </a:r>
            <a:r>
              <a:rPr lang="ru-RU" sz="4800" b="1" i="1" dirty="0" smtClean="0">
                <a:solidFill>
                  <a:srgbClr val="FFC000"/>
                </a:solidFill>
                <a:latin typeface="Palatino Linotype" charset="0"/>
                <a:ea typeface="Palatino Linotype" charset="0"/>
                <a:cs typeface="Palatino Linotype" charset="0"/>
              </a:rPr>
              <a:t>Открывают для себя </a:t>
            </a:r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Иисуса</a:t>
            </a:r>
            <a:endParaRPr lang="en-US" sz="4800" b="1" i="1" dirty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5" name="Picture 7" descr="WMLOGO-smal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63012" y="6355080"/>
            <a:ext cx="514350" cy="39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2301" y="6287032"/>
            <a:ext cx="245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Palatino Linotype" charset="0"/>
                <a:ea typeface="Palatino Linotype" charset="0"/>
                <a:cs typeface="Palatino Linotype" charset="0"/>
              </a:rPr>
              <a:t>Генеральная Конференция</a:t>
            </a:r>
            <a:endParaRPr lang="en-US" sz="14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ctr"/>
            <a:r>
              <a:rPr lang="ru-RU" sz="1400" dirty="0" smtClean="0">
                <a:latin typeface="Palatino Linotype" charset="0"/>
                <a:ea typeface="Palatino Linotype" charset="0"/>
                <a:cs typeface="Palatino Linotype" charset="0"/>
              </a:rPr>
              <a:t>Отдел Женского Служения</a:t>
            </a:r>
            <a:endParaRPr lang="en-US" sz="14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1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8080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ПРОЯВЛЕНИЕ НАШЕЙ ДРУЖБЫ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17" y="2057400"/>
            <a:ext cx="8359233" cy="4141865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20000"/>
              </a:lnSpc>
              <a:buNone/>
            </a:pPr>
            <a:r>
              <a:rPr lang="ru-RU" b="1" dirty="0" smtClean="0"/>
              <a:t>Как мы можем показать Иисусу, что мы Его друзья</a:t>
            </a:r>
            <a:r>
              <a:rPr lang="ru-RU" b="1" dirty="0" smtClean="0"/>
              <a:t>?</a:t>
            </a:r>
          </a:p>
          <a:p>
            <a:pPr marL="0" lvl="0" indent="0" algn="ctr">
              <a:lnSpc>
                <a:spcPct val="120000"/>
              </a:lnSpc>
              <a:buNone/>
            </a:pPr>
            <a:r>
              <a:rPr lang="en-US" b="1" dirty="0" smtClean="0"/>
              <a:t>(</a:t>
            </a:r>
            <a:r>
              <a:rPr lang="ru-RU" b="1" dirty="0" smtClean="0"/>
              <a:t>Иоанна</a:t>
            </a:r>
            <a:r>
              <a:rPr lang="en-US" b="1" dirty="0" smtClean="0"/>
              <a:t> 15:14</a:t>
            </a:r>
            <a:r>
              <a:rPr lang="en-US" b="1" dirty="0" smtClean="0"/>
              <a:t>)</a:t>
            </a:r>
            <a:endParaRPr lang="en-US" b="1" dirty="0"/>
          </a:p>
          <a:p>
            <a:r>
              <a:rPr lang="ru-RU" sz="2400" dirty="0" smtClean="0"/>
              <a:t>Иисус говорит нам в Евангелии от Иоанна  15:15, что Он считает нас друзьями, и Он доказывает это тем, что сказал нам всё, что слышал от Отца. Где мы можем узнать о Боге?  </a:t>
            </a:r>
          </a:p>
          <a:p>
            <a:r>
              <a:rPr lang="ru-RU" sz="2400" dirty="0" smtClean="0"/>
              <a:t>Самый лучший способ узнавать о Боге – это общение с друзьями.  Он желает, чтобы мы становились ближе к другим христианам, по мере сближения с Ним. Обсудите в своей группе, как вы можете это сделать.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2334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4815" y="0"/>
            <a:ext cx="9328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15" y="834275"/>
            <a:ext cx="5861357" cy="9456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>С моим другом Иисусом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ru-RU" sz="3600" b="1" i="1" dirty="0" smtClean="0">
                <a:latin typeface="Palatino Linotype" charset="0"/>
                <a:ea typeface="Palatino Linotype" charset="0"/>
                <a:cs typeface="Palatino Linotype" charset="0"/>
              </a:rPr>
              <a:t>Я могу ничего не бояться</a:t>
            </a:r>
            <a:endParaRPr lang="en-US" sz="36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375" y="2673115"/>
            <a:ext cx="5749848" cy="3460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Я молился о друге;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Бог послал мне Его.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Я взывал о любви;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Бог послал Сына Своего.  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11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30909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99432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latin typeface="+mn-lt"/>
              </a:rPr>
              <a:t>Урок Один</a:t>
            </a:r>
            <a:r>
              <a:rPr lang="en-US" sz="4800" b="1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4800" b="1" dirty="0" smtClean="0">
                <a:solidFill>
                  <a:srgbClr val="FFC000"/>
                </a:solidFill>
                <a:latin typeface="+mn-lt"/>
              </a:rPr>
            </a:br>
            <a:r>
              <a:rPr lang="ru-RU" sz="4800" b="1" dirty="0" err="1" smtClean="0">
                <a:solidFill>
                  <a:schemeClr val="bg1"/>
                </a:solidFill>
                <a:latin typeface="+mn-lt"/>
              </a:rPr>
              <a:t>Иисус-мой</a:t>
            </a:r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 Друг</a:t>
            </a:r>
            <a:endParaRPr lang="en-US" sz="4800" b="1" i="1" dirty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1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8023" y="0"/>
            <a:ext cx="95071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33" y="521240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Иисус – 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мой Друг</a:t>
            </a:r>
            <a:endParaRPr lang="en-US" b="1" i="1" dirty="0">
              <a:solidFill>
                <a:schemeClr val="bg1">
                  <a:lumMod val="9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8160"/>
            <a:ext cx="7886700" cy="42267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«Какого друга мы обрели в Иисусе! </a:t>
            </a:r>
          </a:p>
          <a:p>
            <a:pPr algn="ctr">
              <a:buNone/>
            </a:pPr>
            <a:r>
              <a:rPr lang="ru-RU" b="1" dirty="0" smtClean="0"/>
              <a:t>Он понёс на Себе все наши грехи и печали;</a:t>
            </a:r>
          </a:p>
          <a:p>
            <a:pPr algn="ctr">
              <a:buNone/>
            </a:pPr>
            <a:r>
              <a:rPr lang="ru-RU" b="1" dirty="0" smtClean="0"/>
              <a:t>Что за радость для нас</a:t>
            </a:r>
          </a:p>
          <a:p>
            <a:pPr algn="ctr">
              <a:buNone/>
            </a:pPr>
            <a:r>
              <a:rPr lang="ru-RU" b="1" dirty="0" smtClean="0"/>
              <a:t>Приносить всё Ему в молитве</a:t>
            </a:r>
            <a:r>
              <a:rPr lang="en-US" b="1" dirty="0" smtClean="0"/>
              <a:t>!»</a:t>
            </a:r>
            <a:endParaRPr lang="ru-RU" b="1" dirty="0" smtClean="0"/>
          </a:p>
          <a:p>
            <a:pPr marL="0" indent="0" algn="ctr">
              <a:buNone/>
            </a:pPr>
            <a:endParaRPr lang="en-US" dirty="0"/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7030A0"/>
                </a:solidFill>
                <a:latin typeface="Palatino Linotype" pitchFamily="18" charset="0"/>
              </a:rPr>
              <a:t>Эти </a:t>
            </a:r>
            <a:r>
              <a:rPr lang="ru-RU" b="1" i="1" dirty="0" smtClean="0">
                <a:solidFill>
                  <a:srgbClr val="7030A0"/>
                </a:solidFill>
                <a:latin typeface="Palatino Linotype" pitchFamily="18" charset="0"/>
              </a:rPr>
              <a:t>слова дарят утешение скорбящим и новую надежду людям, не имеющим друзей. ИИСУС </a:t>
            </a:r>
            <a:r>
              <a:rPr lang="en-US" b="1" i="1" dirty="0" smtClean="0">
                <a:solidFill>
                  <a:srgbClr val="7030A0"/>
                </a:solidFill>
                <a:latin typeface="Palatino Linotype" pitchFamily="18" charset="0"/>
              </a:rPr>
              <a:t>– </a:t>
            </a:r>
            <a:r>
              <a:rPr lang="ru-RU" b="1" i="1" dirty="0" smtClean="0">
                <a:solidFill>
                  <a:srgbClr val="7030A0"/>
                </a:solidFill>
                <a:latin typeface="Palatino Linotype" pitchFamily="18" charset="0"/>
              </a:rPr>
              <a:t>наш Друг</a:t>
            </a:r>
            <a:r>
              <a:rPr lang="en-US" b="1" i="1" dirty="0" smtClean="0">
                <a:solidFill>
                  <a:srgbClr val="7030A0"/>
                </a:solidFill>
                <a:latin typeface="Palatino Linotype" pitchFamily="18" charset="0"/>
              </a:rPr>
              <a:t>! </a:t>
            </a:r>
            <a:r>
              <a:rPr lang="ru-RU" b="1" i="1" dirty="0" smtClean="0">
                <a:solidFill>
                  <a:srgbClr val="7030A0"/>
                </a:solidFill>
                <a:latin typeface="Palatino Linotype" pitchFamily="18" charset="0"/>
              </a:rPr>
              <a:t>Какую радость несёт нам эта весть</a:t>
            </a:r>
            <a:r>
              <a:rPr lang="en-US" b="1" i="1" dirty="0" smtClean="0">
                <a:solidFill>
                  <a:srgbClr val="7030A0"/>
                </a:solidFill>
                <a:latin typeface="Palatino Linotype" pitchFamily="18" charset="0"/>
              </a:rPr>
              <a:t>! </a:t>
            </a:r>
            <a:endParaRPr lang="ru-RU" b="1" i="1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04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"/>
            <a:ext cx="9328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9306"/>
            <a:ext cx="7886700" cy="1325563"/>
          </a:xfrm>
        </p:spPr>
        <p:txBody>
          <a:bodyPr/>
          <a:lstStyle/>
          <a:p>
            <a:r>
              <a:rPr lang="ru-RU" b="1" dirty="0" smtClean="0">
                <a:latin typeface="+mn-lt"/>
                <a:ea typeface="Palatino Linotype" charset="0"/>
                <a:cs typeface="Palatino Linotype" charset="0"/>
              </a:rPr>
              <a:t>ДРУЗЬЯ</a:t>
            </a:r>
            <a:endParaRPr lang="en-US" b="1" dirty="0">
              <a:latin typeface="+mn-lt"/>
              <a:ea typeface="Palatino Linotype" charset="0"/>
              <a:cs typeface="Palatino Linotyp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790" y="2177358"/>
            <a:ext cx="7645555" cy="43513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Соломон, известный своей мудростью, много высказывался о друзьях. Давайте прочитаем некоторые его слова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Когда мы можем рассчитывать на любовь друга</a:t>
            </a:r>
            <a:r>
              <a:rPr lang="en-US" dirty="0" smtClean="0">
                <a:solidFill>
                  <a:schemeClr val="bg1"/>
                </a:solidFill>
              </a:rPr>
              <a:t>? (</a:t>
            </a:r>
            <a:r>
              <a:rPr lang="ru-RU" i="1" dirty="0" smtClean="0">
                <a:solidFill>
                  <a:schemeClr val="bg1"/>
                </a:solidFill>
              </a:rPr>
              <a:t>Притчи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17:17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i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 мы можем обрести друзей</a:t>
            </a:r>
            <a:r>
              <a:rPr lang="en-US" dirty="0" smtClean="0">
                <a:solidFill>
                  <a:schemeClr val="bg1"/>
                </a:solidFill>
              </a:rPr>
              <a:t>?  (</a:t>
            </a:r>
            <a:r>
              <a:rPr lang="ru-RU" i="1" dirty="0" smtClean="0">
                <a:solidFill>
                  <a:schemeClr val="bg1"/>
                </a:solidFill>
              </a:rPr>
              <a:t>Притчи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18:24, </a:t>
            </a:r>
            <a:r>
              <a:rPr lang="ru-RU" i="1" dirty="0" smtClean="0">
                <a:solidFill>
                  <a:schemeClr val="bg1"/>
                </a:solidFill>
              </a:rPr>
              <a:t>первая часть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61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6141"/>
            <a:ext cx="7886700" cy="4351338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Соломон упоминает о друге, который может быть более привязан, чем брат  (Притчи 18:24, последняя часть</a:t>
            </a:r>
            <a:r>
              <a:rPr lang="ru-RU" sz="3200" b="1" i="1" dirty="0" smtClean="0"/>
              <a:t>).</a:t>
            </a:r>
            <a:r>
              <a:rPr lang="ru-RU" sz="3200" b="1" dirty="0" smtClean="0"/>
              <a:t>  Кого вы думаете, он имеет ввиду</a:t>
            </a:r>
            <a:r>
              <a:rPr lang="en-US" sz="3200" b="1" dirty="0" smtClean="0"/>
              <a:t>?</a:t>
            </a:r>
            <a:endParaRPr lang="ru-RU" sz="3200" b="1" dirty="0" smtClean="0"/>
          </a:p>
          <a:p>
            <a:pPr marL="0" indent="0">
              <a:buNone/>
            </a:pPr>
            <a:endParaRPr lang="en-US" dirty="0"/>
          </a:p>
          <a:p>
            <a:pPr algn="ctr"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Palatino Linotype" pitchFamily="18" charset="0"/>
              </a:rPr>
              <a:t>О каком качестве друга упоминается в книге Притчи 27:9?</a:t>
            </a:r>
            <a:endParaRPr lang="ru-RU" sz="3200" b="1" i="1" dirty="0" smtClean="0">
              <a:solidFill>
                <a:srgbClr val="7030A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3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"/>
            <a:ext cx="93288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5555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dirty="0" smtClean="0">
                <a:solidFill>
                  <a:schemeClr val="bg1"/>
                </a:solidFill>
              </a:rPr>
              <a:t>Спаситель удовлетворён испытанием её веры. Своим отношением к ней Он показал: </a:t>
            </a:r>
            <a:r>
              <a:rPr lang="ru-RU" sz="3200" dirty="0" err="1" smtClean="0">
                <a:solidFill>
                  <a:schemeClr val="bg1"/>
                </a:solidFill>
              </a:rPr>
              <a:t>хананеянка</a:t>
            </a:r>
            <a:r>
              <a:rPr lang="ru-RU" sz="3200" dirty="0" smtClean="0">
                <a:solidFill>
                  <a:schemeClr val="bg1"/>
                </a:solidFill>
              </a:rPr>
              <a:t>, считавшаяся отчуждённой от Израиля,  - дитя Божье. И, став чадом Божьим, она, получила преимущество пользоваться дарами Отца. Теперь Христос удовлетворяет её просьбу и доводит Свой урок до конца.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81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3288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0881"/>
            <a:ext cx="7886700" cy="3683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Посмотрев на неё с жалостью и любовью, Он говорит: «О, женщина! Велика вера твоя; да будет тебе по желанию твоему. И исцелилась дочь её в тот час</a:t>
            </a:r>
            <a:r>
              <a:rPr lang="en-US" sz="3200" dirty="0" smtClean="0">
                <a:solidFill>
                  <a:schemeClr val="bg1"/>
                </a:solidFill>
              </a:rPr>
              <a:t>». </a:t>
            </a:r>
            <a:r>
              <a:rPr lang="ru-RU" sz="3200" dirty="0" smtClean="0">
                <a:solidFill>
                  <a:schemeClr val="bg1"/>
                </a:solidFill>
              </a:rPr>
              <a:t>Бес больше не мучил несчастную. Женщина удалилась, благодаря своего Спасителя, счастливая от того, что её молитва была услышана</a:t>
            </a:r>
            <a:r>
              <a:rPr lang="ru-RU" sz="3200" dirty="0" smtClean="0">
                <a:solidFill>
                  <a:schemeClr val="bg1"/>
                </a:solidFill>
              </a:rPr>
              <a:t>» (стр.402)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97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JESUS, OUR BEST FRIEND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8023" y="0"/>
            <a:ext cx="95071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31" y="2070953"/>
            <a:ext cx="8359233" cy="460863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Иисус, </a:t>
            </a:r>
            <a:r>
              <a:rPr lang="ru-RU" dirty="0" smtClean="0"/>
              <a:t>проявив Свою целительную силу, показал </a:t>
            </a:r>
            <a:r>
              <a:rPr lang="ru-RU" dirty="0" err="1" smtClean="0"/>
              <a:t>ханаанской</a:t>
            </a:r>
            <a:r>
              <a:rPr lang="ru-RU" dirty="0" smtClean="0"/>
              <a:t> женщине, что она является возлюбленной дочерью Божьей</a:t>
            </a:r>
            <a:r>
              <a:rPr lang="en-US" dirty="0" smtClean="0"/>
              <a:t>. </a:t>
            </a:r>
            <a:r>
              <a:rPr lang="ru-RU" dirty="0" smtClean="0"/>
              <a:t>Затем Э. Уайт пишет, что женщина «удалилась, благодаря своего Спасителя…»  Как вы думаете, она рассказала членам своей семьи и друзьям, о чудесном Иисусе, своём новом Друге?  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/>
            <a:r>
              <a:rPr lang="ru-RU" dirty="0" smtClean="0"/>
              <a:t>Можете поразмышлять о том, что Иисус сотворил для вас?  Как высчитаете, что Иисус желает вам показать этим?  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116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"/>
            <a:ext cx="9328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5775"/>
            <a:ext cx="7886700" cy="132556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Рассказ</a:t>
            </a:r>
            <a:endParaRPr lang="en-US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4875"/>
          <a:stretch/>
        </p:blipFill>
        <p:spPr>
          <a:xfrm>
            <a:off x="561744" y="2364337"/>
            <a:ext cx="4510049" cy="397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4666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850</Words>
  <Application>Microsoft Macintosh PowerPoint</Application>
  <PresentationFormat>Экран (4:3)</PresentationFormat>
  <Paragraphs>122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Женщины Открывают для себя Иисуса</vt:lpstr>
      <vt:lpstr>Урок Один Иисус-мой Друг</vt:lpstr>
      <vt:lpstr>Иисус – мой Друг</vt:lpstr>
      <vt:lpstr>ДРУЗЬЯ</vt:lpstr>
      <vt:lpstr>Слайд 5</vt:lpstr>
      <vt:lpstr>Слайд 6</vt:lpstr>
      <vt:lpstr>Слайд 7</vt:lpstr>
      <vt:lpstr>JESUS, OUR BEST FRIEND</vt:lpstr>
      <vt:lpstr>Рассказ</vt:lpstr>
      <vt:lpstr>ПРОЯВЛЕНИЕ НАШЕЙ ДРУЖБЫ  </vt:lpstr>
      <vt:lpstr>С моим другом Иисусом Я могу ничего не бояться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One:  Jesus is My Friend</dc:title>
  <dc:creator>Arrais, Raquel</dc:creator>
  <cp:lastModifiedBy>Stas</cp:lastModifiedBy>
  <cp:revision>32</cp:revision>
  <dcterms:created xsi:type="dcterms:W3CDTF">2016-02-18T21:49:09Z</dcterms:created>
  <dcterms:modified xsi:type="dcterms:W3CDTF">2016-05-10T18:23:53Z</dcterms:modified>
</cp:coreProperties>
</file>