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705"/>
    <p:restoredTop sz="56865" autoAdjust="0"/>
  </p:normalViewPr>
  <p:slideViewPr>
    <p:cSldViewPr snapToGrid="0" snapToObjects="1">
      <p:cViewPr varScale="1">
        <p:scale>
          <a:sx n="61" d="100"/>
          <a:sy n="61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3384" y="20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C610D-23C5-9442-A1E9-69764F031B1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273E4-C8C4-F74D-BA97-1A21573338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68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96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565150"/>
            <a:ext cx="2554288" cy="1916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517963"/>
            <a:ext cx="5486400" cy="3600450"/>
          </a:xfrm>
        </p:spPr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Эльзе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нравилось проводить время в одиночестве и писать о том, что она созерцала в красивом пейзаже сельской местности, где она жила. Иногда она также писала о своих чувствах или о событиях, происходивших в её жизни.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Эльза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была скрытной относительно того, что она писала; она никогда не показывала свои стихи или эссе кому-либо, кроме отца. Её отцу нравилось читать её рассказы, и он сказал её об этом. Но она знала, что отец любит её, и возможно не совсем объективен в своих оценках её творчества.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шло,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Эльза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поступила в колледж, она всё ещё не знала наверняка, чем хочет заниматься в жизни.  Затем она познакомилась с профессором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Хардинг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её преподавателем по английскому языку. Профессор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Хардинг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была женщиной с глубоким пониманием профессии, и она отметила, что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Эльзы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 писательский талант. Профессору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Хардинг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удалось завоевать доверие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Эльзы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приглашая её к себе домой днём или по вечерам и проявляя неподдельный интерес к её работам. Постепенно давно написанные стихи и эссе становились известными.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Благодаря терпеливому обучению своего наставника,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Эльза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выросла в прекрасного писателя. Спустя годы, она смогла сказать: «Тем, кем я стала я обязана поддержке и  наставничеству моего дорого друга  - профессора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Хардинг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58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Словарь даёт такое определение слову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наставник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«мудрый и доверенный советчик или учитель». Данное определение будет использовано на протяжении всего урока, в том числе в текстах из Писания, где вы найдёте ответы на вопросы. 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Есть в вашей жизни такой человек, которого вы могли бы назвать наставником? 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071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В Ветхом Завете описываются пророчества, в которых предсказано о рождении Иисуса и Его миссии на Земле. Какие слова, записанные в Исайя 9:6 определяют Иисуса, как наставника?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64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 ОТ БОГА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Равви – рукоположенный духовный лидер еврейских конгрегаций. Слово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равви –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еврейского происхождения и во времена Иисуса использовалось в значении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наставник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или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учитель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3.Однажды ночью человек по имени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Никодим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пришёл поговорить с Иисусом. Какие два слова он применял, когда обращался к Иисусу?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 3:2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4. Какую причину он привёл в качестве доказательства, что Иисус пришёл от Бога? 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3:2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протяжении всего Писания мы находим примеры, когда Иисус учил народ. Он учил людей у моря, на горе, в деревнях и в стране. Своей чистотой и истиной, Он приобрёл врагов среди тех, кто не готов был принять Его. Те люди пытались найти что-то неверное в Его учении. Однажды они даже посылали служителей при храме, чтобы отыскать Иисуса и арестовать Его, но служители возвращались без Иисуса.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Просмотрите историю, записанную в Евангелии от Иоанна 7:25-47.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764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делал Иисус в храме?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7:28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Что спросили первосвященники и фарисеи у служителей, когда те вернулись?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 7:45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Что ответили служители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7:46)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 Несмотря на то, что сердца этих людей были ожесточены, они растаяли под влиянием Его слов. Когда Он говорил во дворе храма, они подошли к Нему, стремясь найти что-либо в Его словах, что можно было бы обратить против Иисуса, но слушая Его, забыли о том, для чего их послали. Они стояли, как завороженные: Христос открылся им. Они увидели то, что никогда бы священники и правители не смогли бы увидеть – человеческую природу, объятую Божественной славой. Вернулись они под таким сильным впечатлением от Его слов, что на вопрос: «Для чего вы не привели Его?» могли только ответить: «Никогда человек не говорил так, как этот Человек»»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Уайт: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стр. 459).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669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После того, как вы прочитали отрывки, указанные выше, вы можете видеть, как Иисус высоко ценит всех людей и их таланты?  Как, по-вашему, подходит ли Он под определение «мудрый и доверенный советчик или учитель»?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9. Желаете ли вы принять Иисуса, как своего Наставника?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33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516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Иисус, наставляй меня каждый день.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Научи меня, что Ты желаешь мне сказать;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Научи меня, что мне делать;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Научи меня Тебе доверять.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273E4-C8C4-F74D-BA97-1A21573338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60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07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6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12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47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84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3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65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60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20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7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A4BB-304A-1A44-AAA3-D7247975056C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491B-E975-5644-B05D-96701D4A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37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5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Восемь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 -</a:t>
            </a:r>
            <a:r>
              <a:rPr lang="en-US" sz="4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4800" b="1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Мой Наставник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371959"/>
            <a:ext cx="5143500" cy="18045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ЧТО ЗНАЧИТ «НАСТАВНИК»?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2825"/>
            <a:ext cx="7886700" cy="435133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Словарь даёт такое определение слову </a:t>
            </a:r>
            <a:r>
              <a:rPr lang="ru-RU" i="1" dirty="0" smtClean="0">
                <a:solidFill>
                  <a:srgbClr val="7030A0"/>
                </a:solidFill>
              </a:rPr>
              <a:t>наставник – </a:t>
            </a:r>
            <a:r>
              <a:rPr lang="ru-RU" dirty="0" smtClean="0">
                <a:solidFill>
                  <a:srgbClr val="7030A0"/>
                </a:solidFill>
              </a:rPr>
              <a:t>«мудрый и доверенный советчик или учитель». Данное определение будет использовано на протяжении всего урока, в том числе в текстах из Писания, где вы найдёте ответы на вопросы.  </a:t>
            </a:r>
          </a:p>
          <a:p>
            <a:pPr algn="ctr">
              <a:buNone/>
            </a:pPr>
            <a:r>
              <a:rPr lang="ru-RU" dirty="0" smtClean="0"/>
              <a:t>1. Есть </a:t>
            </a:r>
            <a:r>
              <a:rPr lang="ru-RU" dirty="0" smtClean="0"/>
              <a:t>в вашей жизни такой человек, которого вы могли бы назвать наставником?  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184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309966"/>
            <a:ext cx="7886700" cy="189507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ПРОРОЧЕСТВА ОБ </a:t>
            </a: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ИИСУСЕ</a:t>
            </a:r>
            <a:r>
              <a:rPr lang="ru-RU" sz="3600" b="1" dirty="0" smtClean="0">
                <a:solidFill>
                  <a:schemeClr val="bg1"/>
                </a:solidFill>
              </a:rPr>
              <a:t/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en-US" sz="4000" b="1" dirty="0" smtClean="0"/>
              <a:t> </a:t>
            </a:r>
            <a:endParaRPr lang="ru-R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5675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b="1" dirty="0"/>
              <a:t> </a:t>
            </a:r>
            <a:endParaRPr lang="en-US" sz="3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/>
              <a:t>2. </a:t>
            </a:r>
            <a:r>
              <a:rPr lang="ru-RU" sz="3200" dirty="0" smtClean="0"/>
              <a:t>В Ветхом Завете описываются пророчества, в которых предсказано о рождении Иисуса и Его миссии на Земле. Какие слова, записанные в Исайя 9:6 определяют Иисуса, как наставника?  </a:t>
            </a:r>
          </a:p>
          <a:p>
            <a:pPr marL="0" lvl="0" indent="0" algn="ctr">
              <a:lnSpc>
                <a:spcPct val="100000"/>
              </a:lnSpc>
              <a:buNone/>
            </a:pPr>
            <a:endParaRPr lang="en-US" sz="3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9335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TEACHER FROM GOD</a:t>
            </a:r>
            <a:br>
              <a:rPr lang="en-US" b="1" dirty="0"/>
            </a:br>
            <a:r>
              <a:rPr lang="en-US" b="1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1450"/>
            <a:ext cx="7886700" cy="2546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Сегодня Равви – рукоположенный духовный лидер еврейских конгрегаций. </a:t>
            </a:r>
            <a:r>
              <a:rPr lang="ru-RU" sz="3200" dirty="0" smtClean="0">
                <a:solidFill>
                  <a:srgbClr val="7030A0"/>
                </a:solidFill>
              </a:rPr>
              <a:t>Слово </a:t>
            </a:r>
            <a:r>
              <a:rPr lang="ru-RU" sz="3200" i="1" dirty="0" smtClean="0">
                <a:solidFill>
                  <a:srgbClr val="7030A0"/>
                </a:solidFill>
              </a:rPr>
              <a:t>равви –</a:t>
            </a:r>
            <a:r>
              <a:rPr lang="ru-RU" sz="3200" dirty="0" smtClean="0">
                <a:solidFill>
                  <a:srgbClr val="7030A0"/>
                </a:solidFill>
              </a:rPr>
              <a:t> еврейского происхождения и во времена Иисуса использовалось в значении </a:t>
            </a:r>
            <a:r>
              <a:rPr lang="ru-RU" sz="3200" i="1" dirty="0" smtClean="0">
                <a:solidFill>
                  <a:srgbClr val="7030A0"/>
                </a:solidFill>
              </a:rPr>
              <a:t>наставник</a:t>
            </a:r>
            <a:r>
              <a:rPr lang="ru-RU" sz="3200" dirty="0" smtClean="0">
                <a:solidFill>
                  <a:srgbClr val="7030A0"/>
                </a:solidFill>
              </a:rPr>
              <a:t> или </a:t>
            </a:r>
            <a:r>
              <a:rPr lang="ru-RU" sz="3200" i="1" dirty="0" smtClean="0">
                <a:solidFill>
                  <a:srgbClr val="7030A0"/>
                </a:solidFill>
              </a:rPr>
              <a:t>учитель</a:t>
            </a:r>
            <a:r>
              <a:rPr lang="ru-RU" sz="3200" dirty="0" smtClean="0">
                <a:solidFill>
                  <a:srgbClr val="7030A0"/>
                </a:solidFill>
              </a:rPr>
              <a:t>. </a:t>
            </a:r>
            <a:r>
              <a:rPr lang="ru-RU" sz="3200" i="1" dirty="0" smtClean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2236"/>
            <a:ext cx="7886700" cy="42557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5. </a:t>
            </a:r>
            <a:r>
              <a:rPr lang="ru-RU" dirty="0" smtClean="0"/>
              <a:t>Что делал Иисус в храме?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</a:t>
            </a:r>
            <a:r>
              <a:rPr lang="en-US" dirty="0" smtClean="0"/>
              <a:t>7:28</a:t>
            </a:r>
            <a:r>
              <a:rPr lang="en-US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 </a:t>
            </a:r>
            <a:r>
              <a:rPr lang="ru-RU" dirty="0" smtClean="0"/>
              <a:t>6.Что </a:t>
            </a:r>
            <a:r>
              <a:rPr lang="ru-RU" dirty="0" smtClean="0"/>
              <a:t>спросили первосвященники и фарисеи у служителей, когда те вернулись</a:t>
            </a:r>
            <a:r>
              <a:rPr lang="ru-RU" dirty="0" smtClean="0"/>
              <a:t>?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dirty="0" smtClean="0"/>
              <a:t>Иоанна 7:45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/>
              <a:t>7. Что </a:t>
            </a:r>
            <a:r>
              <a:rPr lang="ru-RU" dirty="0" smtClean="0"/>
              <a:t>ответили служители</a:t>
            </a:r>
            <a:r>
              <a:rPr lang="en-US" dirty="0" smtClean="0"/>
              <a:t>?  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7:46)</a:t>
            </a:r>
            <a:endParaRPr lang="ru-RU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556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17736"/>
            <a:ext cx="7886700" cy="4440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8. </a:t>
            </a:r>
            <a:r>
              <a:rPr lang="ru-RU" sz="3200" dirty="0" smtClean="0">
                <a:solidFill>
                  <a:schemeClr val="bg1"/>
                </a:solidFill>
              </a:rPr>
              <a:t>После того, как вы прочитали отрывки, указанные выше, вы можете видеть, как Иисус высоко ценит всех людей и их таланты?  Как, по-вашему, подходит ли Он под определение </a:t>
            </a:r>
            <a:r>
              <a:rPr lang="ru-RU" sz="3200" dirty="0" smtClean="0">
                <a:solidFill>
                  <a:srgbClr val="FFC000"/>
                </a:solidFill>
              </a:rPr>
              <a:t>«мудрый и доверенный советчик или учитель»?</a:t>
            </a:r>
          </a:p>
          <a:p>
            <a:pPr marL="0" lv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9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ru-RU" sz="3200" dirty="0" smtClean="0">
                <a:solidFill>
                  <a:schemeClr val="bg1"/>
                </a:solidFill>
              </a:rPr>
              <a:t>Желаете ли вы принять Иисуса, как своего Наставника? 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 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11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54325"/>
            <a:ext cx="7886700" cy="17176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C000"/>
                </a:solidFill>
              </a:rPr>
              <a:t>ИИСУС – МОЙ НАСТАВНИК</a:t>
            </a:r>
            <a:r>
              <a:rPr lang="ru-RU" sz="4000" b="1" dirty="0" smtClean="0">
                <a:solidFill>
                  <a:schemeClr val="bg1"/>
                </a:solidFill>
              </a:rPr>
              <a:t>, МОЙ МУДРЫЙ И ДОВЕРЕННЫЙ СОВЕТНИК И ДРУГ.  </a:t>
            </a:r>
            <a:endParaRPr lang="ru-RU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b="1" dirty="0" smtClean="0"/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91212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68575"/>
            <a:ext cx="7000875" cy="311785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Иисус, наставляй меня каждый день.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Научи меня, что Ты желаешь мне сказать; 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Научи меня, что мне делать;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Научи меня Тебе доверять.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88265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381</Words>
  <Application>Microsoft Macintosh PowerPoint</Application>
  <PresentationFormat>Экран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Женщины Открывают для себя Иисуса</vt:lpstr>
      <vt:lpstr>Урок Восемь Иисус - Мой Наставник</vt:lpstr>
      <vt:lpstr>ЧТО ЗНАЧИТ «НАСТАВНИК»?  </vt:lpstr>
      <vt:lpstr>ПРОРОЧЕСТВА ОБ  ИИСУСЕ  </vt:lpstr>
      <vt:lpstr>A TEACHER FROM GOD  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Discovering Jesus</dc:title>
  <dc:creator>Arrais, Raquel</dc:creator>
  <cp:lastModifiedBy>Stas</cp:lastModifiedBy>
  <cp:revision>22</cp:revision>
  <dcterms:created xsi:type="dcterms:W3CDTF">2016-02-22T15:41:54Z</dcterms:created>
  <dcterms:modified xsi:type="dcterms:W3CDTF">2016-05-21T14:50:24Z</dcterms:modified>
</cp:coreProperties>
</file>