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26" r:id="rId2"/>
    <p:sldId id="271" r:id="rId3"/>
    <p:sldId id="28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273" r:id="rId23"/>
    <p:sldId id="274" r:id="rId24"/>
    <p:sldId id="298" r:id="rId25"/>
    <p:sldId id="302" r:id="rId26"/>
    <p:sldId id="308" r:id="rId27"/>
    <p:sldId id="309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394" autoAdjust="0"/>
  </p:normalViewPr>
  <p:slideViewPr>
    <p:cSldViewPr>
      <p:cViewPr>
        <p:scale>
          <a:sx n="50" d="100"/>
          <a:sy n="50" d="100"/>
        </p:scale>
        <p:origin x="-173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Стремительное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движение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бившего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прямо в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вдохновляло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неважно,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температура 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близка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заморозкам.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Орвилл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Райт выполнял первый в истории авиации управляемый полет! Его брат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Уилбур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бежал рядом с летательным аппаратом. Это было 17 декабря 1903 года. В тот день братья Райт совершили в общей сложности четыре коротких полета, навсегда вошедших в историю.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Радость успеха и значимость этого достижения затмили собой все неудачи, бесчисленные пробы и ошибки, тяжелую работу и критику скептиков. Однако полет стал возможен не только благодаря исключительному упорству братьев Райт, не только благодаря опыту и усилиям других пионеров авиации; если бы не физические свойства воздуха, обеспечивающие «подъем», человек никогда бы не оторвался от земли. Возможность держаться в воздухе является комплексным физическим явлением, позволяющим летать птицам и самолетам. Другие свойства воздуха позволяют живым существам дышать и существовать.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84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Свежий, незагрязненный воздух оживляет! 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внимание,</a:t>
            </a:r>
            <a:r>
              <a:rPr lang="ru-RU" baseline="0" dirty="0" smtClean="0"/>
              <a:t> какой подъем настроения вы испытываете, находясь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рядом с водопадом или океаном. 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может быть одной из причин популярности курортов и мест отдыха, расположенных в горах и на морском побережье.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5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обладает целым рядом защитных свойств. На глобальном уровне воздух и выделяемые из него испарения защищают Землю и ее обитателей от солнечного излучения, и холодного вакуума космического пространства. Воздух перерабатывает влагу и некоторые химические вещества, тем самым делая климат более умеренным. Внутри такой атмосферной оболочки присутствие жизни можно обнаружить в очень широком диапазоне высот и температур. Некоторым формам жизни требуется кислород в больших объемах; другим – лишь его малое количество. Для поддержания здоровья людям жизненно необходим свежий чистый воздух. </a:t>
            </a:r>
            <a:endParaRPr lang="en-US" dirty="0" smtClean="0"/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9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автострадах, в аэропортах, а также в закрытых, плохо проветриваемых помещениях воздух загрязнен. Повышенная тревожность, мигрени, тошнота, рвота, проблемы со зрением, раздражительность и заболевания дыхательных путей зачастую связаны с промышленным загрязнением воздуха, смогом и выхлопами. По подсчетам Всемирной Организации Здравоохранения (ВОЗ) более 2 миллионов человек умирают ежегодно от вдыхания крошечных загрязняющих частиц и веществ, присутствующих воздухе. Эти крошечные частицы, называемые РМ-10 частицами (размером 10 микрометров или меньше), могут проникать в легкие и попадать в кровоток, вызывая заболевания сердца, рак легких, астму и острые респираторные инфекции.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Около 6 миллионов человек, в основном дети, ежегодно умирают от острых респираторных инфекций, особенно осложненных загрязненностью воздуха внутри помещений, часто возникающей от невентилируемого или плохо вентилируемого кухонного помещения. Во многих городах уровень содержания РМ-10 частиц в воздухе в 15 и более раз превышает допустимые нормы. Растет число доказательств того, что загрязнение воздуха приводит к увеличению случаев инсульта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заболеваний, включая инфаркт миокарда. Кроме того, исследования, проведенные Дженнифер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Уэв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ее коллегами, показали, что длительное воздействие загрязненного воздуха снижает когнитивные способности  у пожилых женщин и может увеличивать прогрессирование деменции.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0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далеко не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всегда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можем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контролировать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ситуацию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подвергаемся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называемого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пассивного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курения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вынуждены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вдыхать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загрязненный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табачным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дымом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страдают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члены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дома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курят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дети подвержены повышенному риску заболеваний нижних дыхательных путей и воспаления среднего уха. Тяжесть и количество приступов астмы у детей-астматиков увеличивается под воздействием табачного дыма. Кроме этого существуют доказательства взаимосвязи загрязненного табачным дымом воздуха и увеличением синдрома внезапной детской смерти (СВДС).  У взрослых, живущие в одном доме с курящим человеком, риск развития рака легких повышен: на 20 процентов у женщин и на 30 процентов у мужчин. Табачный дым на рабочем месте увеличивает у некурящих риск развития рака легких на 16-19 процентов.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1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мы можем сделать, чтобы обеспечить для себя достаточное количество чистого воздуха и жизненно важного кислорода? Избегайте табачного дыма и насколько возможно держитесь подальше от загрязненной окружающей среды. Находясь на чистом воздухе, избавляйтесь от привычки поверхностного дыхания; дышите глубоко и регулярно делайте физические упражнения. Правильное глубокое дыхание дает возможность воспользоваться объемом легких в полной мере и предотвращает недостаточную вентиляцию нижней их части. Делайте небольшие перерывы во время работы, чтобы глубоко подышать – на открытом воздухе, если это возможно. Хорошая осанка и диафрагмальное дыхание также полезны в достижении оптимального дыхания, вентиляции легких и их кровоснабжения.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5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Хорошая осанка.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Покойный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Доктор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Мервин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Хардинж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почётный декан Школы Общественного Здоровья Университета Лома Линда, предложил следующие пять шагов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помогающих выработать привычку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 осанке и укрепить мышцы: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Напрягите мышцы живота и ягодиц.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Станьте прямо, расправьте плечи, уменьшив таким образом изгибы позвоночника вперед и назад.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Покойный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Доктор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Мервин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Хардинж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почётный декан Школы Общественного Здоровья Университета Лома Линда, предложил следующие пять шагов для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выроботки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привычки к хорошей осанке: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Немного отведите голову назад, подбородок в горизонтальной плоскости, а смотрите прямо перед собой.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Ступни ног должны быть слегка расставлены, руки естественно свисают по сторонам.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200" dirty="0" smtClean="0"/>
              <a:t>Выполняйте это упражнение, чтобы растянуть и укрепить мышцы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Сжатие грудной клетки при плохой осанке или при каком–либо заболевании нередко приводит к снижению объема легких и сокращению дыхательных резервов. Хорошая осанка увеличивает дыхательный потенциал и выносливость при выполнении физических упражнений.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43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Диафрагмальное дыхание.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юди, которые находятся в хорошей физической форме и регулярно занимаются спортом, также укрепляют дыхательные мышцы, среди которых наиболее важной является диафрагма. Чтобы тренировать диафрагмальное дыхание делайте следующее: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Находясь в положении стоя, поднимите руки вверх.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Вдыхайте медленно, рот закрыт. Обычно при этом расширяются нижние ребра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При выполнении вдоха расправьте грудную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клетку как можно шире. 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ироко расправьте грудь, насколько это возможно. На пике вдоха наберите еще немного воздуха.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Выпустите весь воздух через рот, одновременно медленно наклоняясь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вперёд. Покашляйте, чтобы вышел весь воздух «до последней молекулы».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Повторяйте пять-десять раз каждое утро.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44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Диафрагмальное дыхание насыщает воздухом дыхательные пути и снижает риск их воспаления. При спокойном дыхании через легкие проходит около 500 кубических сантиметров воздуха, в то время как максимальный объем, который может пройти через легкие при глубоком вдохе – их жизненная емкость — составляет примерно 4000 кубических сантиметров, что в восемь раз больше, чем при дыхании в состоянии покоя.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Клетки головного мозга наиболее чувствительны к недостатку кислорода. Мозг – это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средоточение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совести, ума, интеллекта и воли – центр управления всего нашего естества. Жизненно важно обеспечить оптимальный доступ кислорода в мозг, избегая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мест, где углекислый газ, окись углерода и другие загрязняющие вещества могут сделать воздух непригодным для нормального дыхания.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9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Атмосфера, окружающая Землю, в буквальном смысле обеспечивает нашему чудесным образом сотворенному организму дыхание жизни. В самом начале Господь Бог, наш Творец, создал «человека из праха земного, и вдунул в лице его дыхание жизни, и стал человек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душею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живою». (Быт. 2:7). Мы должны позаботиться о том, чтобы наш организм получал самый чистый, самый свежий воздух, насколько это возможно. Мы также должны заботиться об окружающей среде и делать все, что можем, индивидуально и коллективно, чтобы предотвратить и снизить загрязнение воздуха. Мы не можем сделать это в одиночку. Мы нуждаемся в поддерживающей силе и благодати любящего Бога-Творца. </a:t>
            </a:r>
          </a:p>
          <a:p>
            <a:r>
              <a:rPr lang="ru-RU" sz="1200" dirty="0" smtClean="0"/>
              <a:t>«Бесплатный, чистый воздух небес –  одно из богатейших </a:t>
            </a:r>
            <a:r>
              <a:rPr lang="ru-RU" sz="1200" dirty="0" err="1" smtClean="0"/>
              <a:t>благославений</a:t>
            </a:r>
            <a:r>
              <a:rPr lang="ru-RU" sz="1200" dirty="0" smtClean="0"/>
              <a:t>, предназначенных для нашей пользы и удовольствия». </a:t>
            </a:r>
            <a:r>
              <a:rPr lang="ru-RU" sz="1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Свидетельства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</a:t>
            </a:r>
            <a:r>
              <a:rPr lang="ru-RU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528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5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«В непревзойденном даре Своего Сына, Бог окружил весь мир атмосферой благодати, такой же реальной, как воздух, который циркулирует вокруг земного шара. Все, кто изберут дышать этой живительной атмосферой, будут жить и расти до полного возраста мужчин и женщин во Христе Иисусе».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Радуясь полноценной жизни, нам необходимо дышать глубоко, основательно выполнять физические упражнения, «наслаждаться красотой нетронутой природы» и никогда не забывать живое присутствие Бога, ведь Он - наше Дыхание Жизни.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0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 первые полеты вызывают у нас чувства волнения и приятного возбуждения. В отличие от них, другие происшествия, связанные со свойствами воздуха, вызывают уныние и отчаяние. Например, 3 декабря 1984 года в городе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Бхопал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Индии на заводе пестицидов возникла утечка ядовитого газа. Токсичное облако накрыло площадь величиной около 50 квадратных километров — тысячи людей погибли сразу, а у многих возникли тяжелые заболевания. По мнению экспертов, в результате этой экологической катастрофы и последующего сильнейшего загрязнения воздуха погибло еще очень много людей. Чистый воздух необходим для жизни и, в буквальном смысле, физически является ее дыханием.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14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Практическое применение - Вопросы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23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выбор лично я могу сделать, чтобы способствовать снижению глобального загрязнения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Имеет ли значение то, как я использую свою машину, электричество и другие источники энергии?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Могу ли я участвовать в работе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организаций, выступающих за чистый воздух, например, путем запрета курения в общественных местах?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деревья и кустарники способствуют очистке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Есть ли у меня возможность посадить их на своем участке или в общественных парках и других местах в округе</a:t>
            </a:r>
            <a:r>
              <a:rPr lang="ru-RU" sz="120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29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утро по дороге на работу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Сергей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проходит по улице, где безработные люди толпятся в ожидании нанимателей.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заметил, что большинство из них курят.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Каким образом он смог бы помочь им осознать опасность табака для здоровья?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быть, нужно организовать в церкви специальные занятия, помогающие бросить курить, и пригласить этих людей принять в них участие?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 организовать распространение брошюр или буклетов о вреде курения?</a:t>
            </a:r>
            <a:endParaRPr lang="en-CA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2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Что приходит мне на ум, когда я думаю об удивительном процессе, в результате которого из воздуха удаляется углекислый газ и вместо него образуется кислород, необходимый для поддержания моей жизни?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Какова моя ответная реакция, когда я думаю о Создателе, тонко настроившем механизм, заставляющий меня дышать с той скоростью и глубиной, какие нужны, чтобы снабдить меня достаточным количеством кислорода?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я могу словами и поступками прославлять и благодарить Его за этот </a:t>
            </a:r>
            <a:r>
              <a:rPr lang="ru-RU" sz="1200" dirty="0" smtClean="0"/>
              <a:t>замечательный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дар? </a:t>
            </a:r>
            <a:endParaRPr lang="en-CA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76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 мне обеспечить полномерное использование 4000 кубических сантиметров воздушного пространства моих легких?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такое «диафрагмальное дыхание»?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Посредством каких упражнений я могу стимулировать глубокое дыхание?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2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зевает после продолжительного сидения.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ли малоподвижность быть этому причиной?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позы и упражнения помогли бы улучшить дыхание во время сидения и ходьбы?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нужно двигаться каждые полчаса, чтобы улучшить ее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состояние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говорили о воздухе.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Какая злободневная тема.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Давид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Фонкинос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своем произведении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«Наши расставания» сказал на эту тему: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часто думаю об этом выражении: «Пойти подышать воздухом». Оно означает, что за воздухом тебе приходится идти куда-то в другое место. Что там, где ты сейчас, ты задыхаешься.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желаем, чтобы вы находили возможность дышать воздухом, дышать полной грудью, чтобы это приносило вам здоровье и удовлетворение жизнью!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Наполните свою жизнь и легкие праздником!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Атмосферный воздух представляет собой смесь газов: 20,98 процента кислорода (O2), 0,04 процента углекислого газа(CO2), 78,06 процента азота (N2) и 0,92 процента инертных (неактивных) компонентов, таких как аргон и гелий. Кислород является важнейшим компонентом воздуха, поддерживающим жизнь.  Дыхание - это процесс, в результате которого воздух подается в легкие и выводится из них; выполняя этот цикл, мы вдыхаем кислород и выдыхаем двуокись углерода. В результате этого процесса ежедневно происходит обмен примерно 20 000 литров воздуха. В любой момент времени в организме содержится примерно 1,89 литра кислорода в легких, крови и других тканях.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4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только кислород поступает в легкие, он попадает в кровоток при помощи процесса, называемого диффузией. Затем сердце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 перекачивают кровь ко всем тканям организма, обеспечивая живительный кислород этим тканям и клеткам. Кислород способствует эффективному функционированию клеток путем поддержания обмена веществ и передачи энергии внутри клетки. </a:t>
            </a: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8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Газообмен в легких осуществляется через тонкую стенку, толщиной примерно в две клетки. Эти клетки покрывают поверхность крошечных воздушных мешочков легких (альвеол), а также мелких кровеносных сосудов (капилляров), несущих обогащенную кислородом кровь к остальным органам тела. Образующийся продукт окисления - диоксид углерода – поступает в эти воздушные мешочки и выводятся из легких. Кислород переносится миллионами эритроцитов (красных кровяных телец), которые питают им все ткани и клетки организма. Обмен кислорода и углекислого газа осуществляется в течение миллисекунд, а на циркуляцию вновь поступившего в организм кислорода требуется не больше минуты! Удивительная конструкция легких обеспечивает достижение таких эффективных результатов.  У каждого человека в легких более 600 миллионов альвеол.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8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обеспечивает нормальный уровень насыщения кислородом при помощи дыхательного процесса (или частоты дыхания), управление которым осуществляется так называемым «продолговатым мозгом» в стволе головного мозга. Эти мозговые центры автоматически регулируют частоту и глубину дыхания в соответствии с потребностями организма, в то время как уровень углекислого газа играет очень важную роль в стимуляции дыхания. Именно по этой причине здоровый человек не может добровольно прекратить дыхание и не дышать в течение длительного времени. Если не вдыхать свежий воздух, то уровень углекислого газа в крови накапливается, что приводит к сильнейшему «кислородному голоданию», заставляющего человека дышать. Этот удивительный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неподавляемый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рефлекс является спасительным; при остановке дыхания содержание кислорода в организме снижается до опасного уровня уже через несколько минут, что приводит к необратимым повреждениям мозга и смерти. Клетки головного мозга начинают умирать в течение четырех минут кислородного голодания.  Кислород необходим нам для жизни, а свежий чистый воздух — для здоровья.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9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упражнений в результате увеличения клеточной активности мышц выделяется большее количество углекислого газа. Углекислый газ воздействует на специализированные рецепторы и дыхательный центр головного мозга, что ускоряет частоту дыхания, одновременно делая его более глубоким. Во время отдыха частота дыхания ниже, поскольку производится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меньшее количество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углекислого газа. Механизмы контроля, однако, поддерживают дыхание на адекватном уровне, чтобы обеспечить подачу соответствующего количества кислорода ко всем клеткам организма. Кроме того, для удаления углекислого газа из организма, в процессе дыхания происходит потеря воды в виде водяного пара. Это одна из форм так называемой «невидимой» потери воды. Продолжительное быстрое и глубокое дыхание может усугубить обезвоживание; это может произойти во время интенсивных физических нагрузок, перегревания или различных заболеваний.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6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жизненно</a:t>
            </a:r>
            <a:r>
              <a:rPr lang="uk-U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чистый и свежий воздух. Молекулы живительного кислорода должны быть незагрязненными. Глубокое вдыхание свежего воздуха придает человеку ощущение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спокойствия и умиротворения. Оно увеличивает скорость и качество роста растений и животных. Оно улучшает функцию защитных ресничек в легких человека. Это микроскопические, тонкие, как волос, структуры, служат барьером для пыли, мелких частиц и прочих раздражителей, предотвращая их попадание в легкие. Хорошее насыщение кислородом снижает температуру тела и частоту сердечных сокращений в спокойном состоянии, снижает выживаемость определенных бактерий и вирусов, находящихся в воздухе.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оздух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часто подвергается загрязнениям. Это может произойти по причине недостаточной вентиляции жилых помещений, особенно там, где пища готовится на открытом огне. В городах воздух в зданиях часто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рециркулирует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системы кондиционирования, тем самым повышая загрязнение от городского смога, табачного дыма, промышленных и других загрязняющих веществ. В то же время природа все еще в изобилии дарит нам чистый, свежий воздух: леса (которые иногда называют «легкими Земли»), горы, озера, моря и океаны, реки и водопады, а также освежающие дожди — источники живительного кислорода. Подсчитано, что океанические водоросли обеспечивают почти 90 процентов кислорода в нашей атмосфере, а остальная его часть поступает от наземных растений.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7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забудьте о качестве!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делать?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Диафрагмальное дыхание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457200"/>
            <a:ext cx="32784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оздух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685800"/>
            <a:ext cx="830580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Я часто думаю об этом выражении: «Пойти подышать воздухом». </a:t>
            </a:r>
            <a:b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Оно означает, что за воздухом </a:t>
            </a:r>
            <a:b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тебе приходится идти куда-то </a:t>
            </a:r>
            <a:b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 другое место. Что там</a:t>
            </a:r>
            <a:r>
              <a:rPr lang="ru-RU" sz="39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</a:t>
            </a:r>
            <a:br>
              <a:rPr lang="ru-RU" sz="39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где </a:t>
            </a:r>
            <a: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ты сейчас, ты задыхаешься. 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       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Давид </a:t>
            </a:r>
            <a:r>
              <a:rPr lang="ru-RU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Фонкинос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это работает?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2669</Words>
  <Application>Microsoft Macintosh PowerPoint</Application>
  <PresentationFormat>Экран (4:3)</PresentationFormat>
  <Paragraphs>100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Cricket</vt:lpstr>
      <vt:lpstr>Calibri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120</cp:revision>
  <dcterms:created xsi:type="dcterms:W3CDTF">2015-01-31T17:45:20Z</dcterms:created>
  <dcterms:modified xsi:type="dcterms:W3CDTF">2016-10-18T06:46:04Z</dcterms:modified>
</cp:coreProperties>
</file>