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8348" autoAdjust="0"/>
  </p:normalViewPr>
  <p:slideViewPr>
    <p:cSldViewPr snapToGrid="0">
      <p:cViewPr>
        <p:scale>
          <a:sx n="40" d="100"/>
          <a:sy n="40" d="100"/>
        </p:scale>
        <p:origin x="4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FA15A-B5AC-4C4A-A333-4342B8957AF4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614CB-6981-443C-9E7A-4A272A1F6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43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Добрый вечер, дорогие друзья! Мир вам!  Мы приветствуем вас на программе Здоровая жизнь – подарок Всевышнего!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78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Остеопорозу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41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Некоторым онкологическим</a:t>
            </a:r>
            <a:r>
              <a:rPr lang="ru-RU" baseline="0" dirty="0" smtClean="0"/>
              <a:t> заболеваниям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4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Депрессив</a:t>
            </a:r>
            <a:r>
              <a:rPr lang="ru-RU" baseline="0" dirty="0" smtClean="0"/>
              <a:t>ным расстройствам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29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Исследования доказали, что те, кто пренебрегают регулярными физическими упражнениями, имеют точно такой же риск заболеть перечисленными болезнями, как и те, кто курит, или имеет очень высокий уровень холестерина!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79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теперь</a:t>
            </a:r>
            <a:r>
              <a:rPr lang="ru-RU" baseline="0" dirty="0" smtClean="0"/>
              <a:t> посмотрим, какие преимущества дают физические упражнения. </a:t>
            </a:r>
            <a:r>
              <a:rPr lang="ru-RU" dirty="0" smtClean="0"/>
              <a:t>Как они воздействуют на сердце и систему кровообращения?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239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Физические упражнения «тренируют сердце» и снижают высокое кровяное давление.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59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Они улучшают кровообращение, а следовательно содействует ясному мышлению, лучшему сну и быстрому выздоровлению.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84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Снижают уровень холестерина в крови и следовательно снижается риск сердечного приступа, а также инсульта.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40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Снижают пульс в покое. Делают его более спокойным.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924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Рассмотрим поподробнее вопрос снижения пульса.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При пульсе 80 ударов в минуту в покое, за год ваше сердце совершит 42 048 000 ударов.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Сравните: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При пульсе 70 ударов в минуту в покое, за год сердце совершит только 36 792 000 ударов.</a:t>
            </a:r>
          </a:p>
          <a:p>
            <a:endParaRPr lang="ru-RU" dirty="0" smtClean="0"/>
          </a:p>
          <a:p>
            <a:r>
              <a:rPr lang="ru-RU" dirty="0" smtClean="0"/>
              <a:t>Таким</a:t>
            </a:r>
            <a:r>
              <a:rPr lang="ru-RU" baseline="0" dirty="0" smtClean="0"/>
              <a:t> образом </a:t>
            </a:r>
            <a:r>
              <a:rPr lang="ru-RU" dirty="0" smtClean="0"/>
              <a:t>с помощью регулярных физических упражнений вы можете снизить свой пульс на десять ударов и следовательно сэкономить ресурс  вашего сердца на  5.256.000 ударов ежегодно!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768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Физические упражнения – это необходимость, или напрасно потраченное время?</a:t>
            </a:r>
          </a:p>
          <a:p>
            <a:r>
              <a:rPr lang="ru-RU" dirty="0" smtClean="0"/>
              <a:t>Что вы думаете об этом?</a:t>
            </a:r>
          </a:p>
          <a:p>
            <a:r>
              <a:rPr lang="ru-RU" dirty="0" smtClean="0"/>
              <a:t>Прежде чем вы ответите, мы расскажем вам следующее.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46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Помимо всей пользы для кровообращения упражнения значительно улучшат ваше самочувствие и энергичность и выносливость в целом.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09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так же повысят умственные способности, память, успеваемость в учебе!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457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Кроме того, регулярные физические упражнения увеличат вашу способность противостоять жизненным стрессам. А сегодня это очень важно!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92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Регулярные физические упражнения на свежем воздухе являются одним из самых эффективных средств от депрессии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591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Улучшают сон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782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Помогают стабилизировать уровень сахара в крови, а это очень важно для</a:t>
            </a:r>
            <a:r>
              <a:rPr lang="ru-RU" baseline="0" dirty="0" smtClean="0"/>
              <a:t> больных сахарным диабетом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08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Укрепляют кости, помогая удержать в них кальций и другие минеральные вещества, а также увеличить их содержание</a:t>
            </a:r>
            <a:r>
              <a:rPr lang="ru-RU" baseline="0" dirty="0" smtClean="0"/>
              <a:t> в костной ткани.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996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Ну и конечно же, физические упражнения помогают контролировать вес.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346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Укрепляют</a:t>
            </a:r>
            <a:r>
              <a:rPr lang="ru-RU" baseline="0" dirty="0" smtClean="0"/>
              <a:t> иммунитет, вы будете реже болеть простудными заболеваниями.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29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Какие</a:t>
            </a:r>
            <a:r>
              <a:rPr lang="ru-RU" baseline="0" dirty="0" smtClean="0"/>
              <a:t> же физические упражнения делать</a:t>
            </a:r>
            <a:r>
              <a:rPr lang="ru-RU" dirty="0" smtClean="0"/>
              <a:t>? С чего начать?</a:t>
            </a:r>
          </a:p>
          <a:p>
            <a:r>
              <a:rPr lang="ru-RU" dirty="0" smtClean="0"/>
              <a:t>Самый</a:t>
            </a:r>
            <a:r>
              <a:rPr lang="ru-RU" baseline="0" dirty="0" smtClean="0"/>
              <a:t> простой вид  физкультуры - о</a:t>
            </a:r>
            <a:r>
              <a:rPr lang="ru-RU" dirty="0" smtClean="0"/>
              <a:t>быкновенная</a:t>
            </a:r>
            <a:r>
              <a:rPr lang="ru-RU" baseline="0" dirty="0" smtClean="0"/>
              <a:t> ходьба!</a:t>
            </a:r>
            <a:r>
              <a:rPr lang="ru-RU" dirty="0" smtClean="0"/>
              <a:t> Ходьба - это идеальное физическое упражнение. Она ничего не стоит, безопасна и доступна каждому</a:t>
            </a:r>
            <a:r>
              <a:rPr lang="ru-RU" baseline="0" dirty="0" smtClean="0"/>
              <a:t> человеку, даже имеющему серьезные заболевания.</a:t>
            </a:r>
            <a:endParaRPr lang="ru-RU" dirty="0" smtClean="0"/>
          </a:p>
          <a:p>
            <a:r>
              <a:rPr lang="ru-RU" dirty="0" smtClean="0"/>
              <a:t>Полезны и</a:t>
            </a:r>
            <a:r>
              <a:rPr lang="ru-RU" baseline="0" dirty="0" smtClean="0"/>
              <a:t> другие виды физкультуры: обычная утренняя зарядка, бег, езда на велосипеде, плавание, аэробика и т.д.</a:t>
            </a:r>
            <a:r>
              <a:rPr lang="ru-RU" dirty="0" smtClean="0"/>
              <a:t> Главное, чтобы вы находили для них время.</a:t>
            </a:r>
            <a:r>
              <a:rPr lang="ru-RU" baseline="0" dirty="0" smtClean="0"/>
              <a:t> </a:t>
            </a:r>
            <a:br>
              <a:rPr lang="ru-RU" baseline="0" dirty="0" smtClean="0"/>
            </a:br>
            <a:r>
              <a:rPr lang="ru-RU" dirty="0" smtClean="0"/>
              <a:t>Для того чтобы получить все преимущества от физических упражнений, о которых мы говорили выше, необходимо</a:t>
            </a:r>
            <a:r>
              <a:rPr lang="ru-RU" baseline="0" dirty="0" smtClean="0"/>
              <a:t> заниматься </a:t>
            </a:r>
            <a:r>
              <a:rPr lang="ru-RU" dirty="0" smtClean="0"/>
              <a:t>ежедневно не менее 30 минут. Это время можно разбить на несколько частей в течение дня,</a:t>
            </a:r>
            <a:r>
              <a:rPr lang="ru-RU" baseline="0" dirty="0" smtClean="0"/>
              <a:t> чтобы не переутомляться. По мере того, как будут укрепляться ваши мышцы и повышаться выносливость, вы сможете увеличивать время занятий и нагрузку. Н</a:t>
            </a:r>
            <a:r>
              <a:rPr lang="ru-RU" dirty="0" smtClean="0"/>
              <a:t>икогда не поздно начать! У вас обязательно получится!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51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люди считают тех, кто занимается физическими упражнениями, бездельниками, не знающими, куда потратить свободное время. И, к сожалению, немногие по-настоящему осознают, как важен для здоровья физически активный образ жизни. Сегодня мы будем</a:t>
            </a:r>
            <a:r>
              <a:rPr lang="ru-RU" baseline="0" dirty="0" smtClean="0"/>
              <a:t> говорить о преимуществах, которые мы получаем, когда занимаемся физическими упражнениями.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75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Научные исследования о влиянии физической нагрузки на продолжительность жизни длились в течении 10 лет, среди</a:t>
            </a:r>
            <a:r>
              <a:rPr lang="ru-RU" baseline="0" dirty="0" smtClean="0"/>
              <a:t> мужчин в возрастной группе </a:t>
            </a:r>
            <a:r>
              <a:rPr lang="ru-RU" dirty="0" smtClean="0"/>
              <a:t>от 20 до 80 лет. </a:t>
            </a:r>
          </a:p>
          <a:p>
            <a:r>
              <a:rPr lang="ru-RU" dirty="0" smtClean="0"/>
              <a:t>Участников исследования разделили на 3 группы: одну группу составляли те, кто  постоянно занимались физическими упражнениями,</a:t>
            </a:r>
            <a:r>
              <a:rPr lang="ru-RU" baseline="0" dirty="0" smtClean="0"/>
              <a:t> это было их привычкой</a:t>
            </a:r>
            <a:r>
              <a:rPr lang="ru-RU" dirty="0" smtClean="0"/>
              <a:t>. Другую группу составляли те, кто не имел привычки заниматься физически и не собирались этого делать.  В третью группу вошли те, кто начал регулярные занятия физическими упражнениями.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94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результаты этих исследований:</a:t>
            </a:r>
          </a:p>
          <a:p>
            <a:r>
              <a:rPr lang="ru-RU" dirty="0" smtClean="0"/>
              <a:t>1)группа физически активных имела самый меньший уровень смертности; </a:t>
            </a:r>
          </a:p>
          <a:p>
            <a:r>
              <a:rPr lang="ru-RU" dirty="0" smtClean="0"/>
              <a:t>2)группа малоподвижных, не изменивших свой образ жизни</a:t>
            </a:r>
            <a:r>
              <a:rPr lang="ru-RU" baseline="0" dirty="0" smtClean="0"/>
              <a:t> </a:t>
            </a:r>
            <a:r>
              <a:rPr lang="ru-RU" dirty="0" smtClean="0"/>
              <a:t>имела смертность в 3 раза больше, чем у физически активных;</a:t>
            </a:r>
            <a:br>
              <a:rPr lang="ru-RU" dirty="0" smtClean="0"/>
            </a:br>
            <a:r>
              <a:rPr lang="ru-RU" dirty="0" smtClean="0"/>
              <a:t>3)в группе начавших заниматься физическими упражнениями смертность снизилась на 50% по сравнению с малоподвижной</a:t>
            </a:r>
            <a:r>
              <a:rPr lang="ru-RU" baseline="0" dirty="0" smtClean="0"/>
              <a:t> группой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уровень смертности (не зависимо от причин) упал, после того, как они начали заниматься физическими упражнениями.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440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Используйте любые возможностями для занятий физическими упражнениями. Почему бы не пройтись пешком на работу или в школу? Если расстояние слишком большое, то можно хотя бы часть пути идти пешком.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75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Если вы живете в многоэтажном доме, то старайтесь подниматься по ступенькам, а не на лифте.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Начните активно заниматься трудом в огороде, плаванием или ездой на велосипеде.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448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Пригласите ваших друзей заниматься с вами. Это намного интересней, и  укрепляет дружбу.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00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Помните, что Всевышний сотворил нас таким образом, чтобы мы вели активный образ жизни. Даже,</a:t>
            </a:r>
            <a:r>
              <a:rPr lang="ru-RU" baseline="0" dirty="0" smtClean="0"/>
              <a:t> когда земная история закончится, нам обещано, что на новой земле мы будем заниматься</a:t>
            </a:r>
            <a:r>
              <a:rPr lang="ru-RU" dirty="0" smtClean="0"/>
              <a:t> физическим трудом, возделывая сады и виноградники. </a:t>
            </a:r>
          </a:p>
          <a:p>
            <a:r>
              <a:rPr lang="ru-RU" dirty="0" smtClean="0"/>
              <a:t>Давайте же следовать плану Всевышнего и уже сейчас будем</a:t>
            </a:r>
            <a:r>
              <a:rPr lang="ru-RU" baseline="0" dirty="0" smtClean="0"/>
              <a:t> активными и подвижными!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88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dirty="0" smtClean="0"/>
              <a:t>Пророк Исаи</a:t>
            </a:r>
            <a:r>
              <a:rPr lang="ru-RU" baseline="0" dirty="0" smtClean="0"/>
              <a:t>я говорит нам (40:31), что </a:t>
            </a:r>
            <a:r>
              <a:rPr lang="ru-RU" dirty="0" smtClean="0">
                <a:latin typeface="Monotype Corsiva" panose="03010101010201010101" pitchFamily="66" charset="0"/>
              </a:rPr>
              <a:t>«…надеющиеся на Вечного наберутся новых сил. Они воспарят на крыльях, словно орлы, </a:t>
            </a:r>
          </a:p>
          <a:p>
            <a:pPr marL="0" indent="0" algn="l"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побегут – и не утомятся, пойдут – и не устанут».</a:t>
            </a:r>
            <a:r>
              <a:rPr lang="ru-RU" b="1" dirty="0" smtClean="0">
                <a:latin typeface="AsylbekM01.kz" pitchFamily="2" charset="-52"/>
              </a:rPr>
              <a:t>    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05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дар – физической силы и будьте здоровы и счастливы! 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88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прошлом большая</a:t>
            </a:r>
            <a:r>
              <a:rPr lang="ru-RU" baseline="0" dirty="0" smtClean="0"/>
              <a:t> часть</a:t>
            </a:r>
            <a:r>
              <a:rPr lang="ru-RU" dirty="0" smtClean="0"/>
              <a:t> людей жили в сёлах</a:t>
            </a:r>
            <a:r>
              <a:rPr lang="ru-RU" baseline="0" dirty="0" smtClean="0"/>
              <a:t> и много трудились, обрабатывая землю и ухаживая за скотом</a:t>
            </a:r>
            <a:r>
              <a:rPr lang="ru-RU" dirty="0" smtClean="0"/>
              <a:t>. Их жизнь была очень активной.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1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 большинство людей стремится жить в городах.</a:t>
            </a:r>
            <a:r>
              <a:rPr lang="ru-RU" baseline="0" dirty="0" smtClean="0"/>
              <a:t> Они меньше двигаются, больше сидят, больше ездят на автомобилях или на городском транспорте. </a:t>
            </a:r>
            <a:r>
              <a:rPr lang="ru-RU" dirty="0" smtClean="0"/>
              <a:t>Они работают там, где не требуется особой физической нагрузки. И когда эти люди возвращаются с работы домой, большинство из них опять садятся перед телевизором или компьютером.</a:t>
            </a:r>
          </a:p>
          <a:p>
            <a:r>
              <a:rPr lang="ru-RU" dirty="0" smtClean="0"/>
              <a:t>Узнаете себя?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72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Священное Писание говорит о том, что в начале Всевышний создал для человека прекрасный дом - Эдемский сад,</a:t>
            </a:r>
            <a:r>
              <a:rPr lang="ru-RU" baseline="0" dirty="0" smtClean="0"/>
              <a:t> где</a:t>
            </a:r>
            <a:r>
              <a:rPr lang="ru-RU" dirty="0" smtClean="0"/>
              <a:t> все было совершенным. Всевышний знал - праздность и безделье – это плохо, а труд полезен, и поэтому Он поручил первым людям Адаму и </a:t>
            </a:r>
            <a:r>
              <a:rPr lang="ru-RU" dirty="0" err="1" smtClean="0"/>
              <a:t>Хавве</a:t>
            </a:r>
            <a:r>
              <a:rPr lang="ru-RU" dirty="0" smtClean="0"/>
              <a:t> хранить</a:t>
            </a:r>
            <a:r>
              <a:rPr lang="ru-RU" baseline="0" dirty="0" smtClean="0"/>
              <a:t> и возделывать этот сад. </a:t>
            </a:r>
          </a:p>
          <a:p>
            <a:endParaRPr lang="ru-RU" baseline="0" dirty="0" smtClean="0"/>
          </a:p>
          <a:p>
            <a:pPr marL="0" indent="0" algn="l">
              <a:buNone/>
            </a:pPr>
            <a:r>
              <a:rPr lang="ru-RU" baseline="0" dirty="0" err="1" smtClean="0"/>
              <a:t>Таурат</a:t>
            </a:r>
            <a:r>
              <a:rPr lang="ru-RU" baseline="0" dirty="0" smtClean="0"/>
              <a:t> говорит об этом: </a:t>
            </a:r>
            <a:r>
              <a:rPr lang="ru-RU" dirty="0" smtClean="0">
                <a:latin typeface="Monotype Corsiva" panose="03010101010201010101" pitchFamily="66" charset="0"/>
              </a:rPr>
              <a:t>«Вечный Бог поселил человека в саду Эдем, чтобы он возделывал сад и заботился о нем»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/>
              <a:t>Чему учит нас это повествование? Всевышний создал человеческий организм, который просто требует активной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05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 происходит с человеком, когда он мало двигается? Ученые исследовали этот вопрос и выяснили, что так называемый сидячий образ жизни вредит здоровью</a:t>
            </a:r>
            <a:r>
              <a:rPr lang="ru-RU" baseline="0" dirty="0" smtClean="0"/>
              <a:t> и повышает риск возникновения многих заболеваний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29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Например, малоподвижность может привести к: </a:t>
            </a:r>
          </a:p>
          <a:p>
            <a:r>
              <a:rPr lang="ru-RU" dirty="0" smtClean="0"/>
              <a:t>1. К возникновению заболеваний сердца и сосудов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35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Сахарному диабету второго типа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614CB-6981-443C-9E7A-4A272A1F61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8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723A-E399-43A0-B3DB-E89469CEF269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C38-7F79-4C0F-BB6A-C000F4B89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3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B723A-E399-43A0-B3DB-E89469CEF269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6C38-7F79-4C0F-BB6A-C000F4B89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6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ЗДОРОВАЯ ЖИЗНЬ </a:t>
            </a:r>
            <a:b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</a:br>
            <a:r>
              <a:rPr lang="ru-RU" sz="6600" b="1" smtClean="0">
                <a:solidFill>
                  <a:srgbClr val="FFFF00"/>
                </a:solidFill>
                <a:latin typeface="DS Arabic" panose="04000506020000020004" pitchFamily="82" charset="0"/>
              </a:rPr>
              <a:t>- ПОДАРОК </a:t>
            </a:r>
            <a:r>
              <a:rPr lang="ru-RU" sz="11500" smtClean="0">
                <a:solidFill>
                  <a:srgbClr val="FFFF00"/>
                </a:solidFill>
                <a:latin typeface="DS Arabic" panose="04000506020000020004" pitchFamily="82" charset="0"/>
              </a:rPr>
              <a:t>В</a:t>
            </a:r>
            <a:r>
              <a:rPr lang="ru-RU" sz="8800" smtClean="0">
                <a:solidFill>
                  <a:srgbClr val="FFFF00"/>
                </a:solidFill>
                <a:latin typeface="DS Arabic" panose="04000506020000020004" pitchFamily="82" charset="0"/>
              </a:rPr>
              <a:t>СЕВЫШНЕГО</a:t>
            </a:r>
            <a:endParaRPr lang="ru-RU" sz="8800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3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малоподвижности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малоподвижности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8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малоподвижности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6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«Малоподвижность настолько же вредна, </a:t>
            </a:r>
            <a:b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как  курение или высокий уровень холестерина».</a:t>
            </a:r>
            <a:endParaRPr lang="ru-RU" sz="4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от физических упражнений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сердечно-сосудистой системы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сердечно-сосудистой системы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5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сердечно-сосудистой системы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сердечно-сосудистой системы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6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</a:t>
            </a:r>
            <a:r>
              <a:rPr lang="ru-RU" sz="600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endParaRPr lang="ru-RU" sz="6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4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53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DS Arabic" panose="04000506020000020004" pitchFamily="82" charset="0"/>
                <a:ea typeface="Kozuka Gothic Pro B" pitchFamily="34" charset="-128"/>
              </a:rPr>
              <a:t>    </a:t>
            </a:r>
            <a:r>
              <a:rPr lang="ru-RU" sz="153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DS Arabic" panose="04000506020000020004" pitchFamily="82" charset="0"/>
                <a:ea typeface="Kozuka Gothic Pro B" pitchFamily="34" charset="-128"/>
              </a:rPr>
              <a:t>Физические</a:t>
            </a:r>
            <a:br>
              <a:rPr lang="ru-RU" sz="153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DS Arabic" panose="04000506020000020004" pitchFamily="82" charset="0"/>
                <a:ea typeface="Kozuka Gothic Pro B" pitchFamily="34" charset="-128"/>
              </a:rPr>
            </a:br>
            <a:r>
              <a:rPr lang="ru-RU" sz="153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DS Arabic" panose="04000506020000020004" pitchFamily="82" charset="0"/>
                <a:ea typeface="Kozuka Gothic Pro B" pitchFamily="34" charset="-128"/>
              </a:rPr>
              <a:t> упражнения</a:t>
            </a:r>
            <a:r>
              <a:rPr lang="ru-RU" sz="153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DS Arabic" panose="04000506020000020004" pitchFamily="82" charset="0"/>
                <a:ea typeface="Kozuka Gothic Pro B" pitchFamily="34" charset="-128"/>
              </a:rPr>
              <a:t/>
            </a:r>
            <a:br>
              <a:rPr lang="ru-RU" sz="153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latin typeface="DS Arabic" panose="04000506020000020004" pitchFamily="82" charset="0"/>
                <a:ea typeface="Kozuka Gothic Pro B" pitchFamily="34" charset="-128"/>
              </a:rPr>
            </a:br>
            <a:endParaRPr lang="ru-RU" dirty="0"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5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3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7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4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9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06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Преимущества для организма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5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Какие физические упражнения?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7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Делайте упражнения, чтобы жить</a:t>
            </a:r>
            <a:endParaRPr lang="ru-RU" sz="60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4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Исследования в течение 10 лет 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6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Физические упражнения  снижают смертность </a:t>
            </a:r>
            <a:br>
              <a:rPr lang="ru-RU" sz="32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2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 2 раза, не зависимо от причины</a:t>
            </a:r>
            <a:endParaRPr lang="ru-RU" sz="32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Используйте возможности</a:t>
            </a:r>
            <a:endParaRPr lang="ru-RU" sz="54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18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Поднимайтесь по ступеням,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 не на лифте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7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Начните активно заниматься…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1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Начните активно заниматься…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29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Всевышний сотворил нас </a:t>
            </a:r>
            <a:b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для активной жизни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71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Книга  Пророка Исаи 40:31</a:t>
            </a:r>
            <a:br>
              <a:rPr lang="ru-RU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5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2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 прошлом люди жили простой </a:t>
            </a:r>
            <a:b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трудовой жизнью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Сегодня большинство людей живут в городах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3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Начало, 2:15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8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9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малоподвижности</a:t>
            </a: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0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малоподвижности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7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Последствия малоподвижности</a:t>
            </a:r>
            <a:endParaRPr lang="ru-RU" sz="4800" b="1" dirty="0">
              <a:solidFill>
                <a:schemeClr val="accent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0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1146</Words>
  <Application>Microsoft Office PowerPoint</Application>
  <PresentationFormat>Экран (4:3)</PresentationFormat>
  <Paragraphs>134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AsylbekM01.kz</vt:lpstr>
      <vt:lpstr>Calibri</vt:lpstr>
      <vt:lpstr>Calibri Light</vt:lpstr>
      <vt:lpstr>DS Arabic</vt:lpstr>
      <vt:lpstr>Kozuka Gothic Pro B</vt:lpstr>
      <vt:lpstr>Monotype Corsiva</vt:lpstr>
      <vt:lpstr>Тема Office</vt:lpstr>
      <vt:lpstr>ЗДОРОВАЯ ЖИЗНЬ  - ПОДАРОК ВСЕВЫШНЕГО</vt:lpstr>
      <vt:lpstr>    Физические  упражнения </vt:lpstr>
      <vt:lpstr>Делайте упражнения, чтобы жить</vt:lpstr>
      <vt:lpstr>В прошлом люди жили простой  трудовой жизнью</vt:lpstr>
      <vt:lpstr>Сегодня большинство людей живут в городах</vt:lpstr>
      <vt:lpstr>Таурат, Начало, 2:15</vt:lpstr>
      <vt:lpstr> Последствия малоподвижности </vt:lpstr>
      <vt:lpstr>Последствия малоподвижности</vt:lpstr>
      <vt:lpstr>Последствия малоподвижности</vt:lpstr>
      <vt:lpstr>Последствия малоподвижности</vt:lpstr>
      <vt:lpstr>Последствия малоподвижности</vt:lpstr>
      <vt:lpstr>Последствия малоподвижности</vt:lpstr>
      <vt:lpstr>«Малоподвижность настолько же вредна,  как  курение или высокий уровень холестерина».</vt:lpstr>
      <vt:lpstr>Преимущества  от физических упражнений</vt:lpstr>
      <vt:lpstr>Преимущества  для сердечно-сосудистой системы</vt:lpstr>
      <vt:lpstr>Преимущества  для сердечно-сосудистой системы</vt:lpstr>
      <vt:lpstr>Преимущества  для сердечно-сосудистой системы</vt:lpstr>
      <vt:lpstr>Преимущества  для сердечно-сосудистой системы</vt:lpstr>
      <vt:lpstr>Преимущества </vt:lpstr>
      <vt:lpstr>Преимущества для организма</vt:lpstr>
      <vt:lpstr>Преимущества для организма</vt:lpstr>
      <vt:lpstr>Преимущества для организма</vt:lpstr>
      <vt:lpstr>Преимущества для организма</vt:lpstr>
      <vt:lpstr>Преимущества для организма</vt:lpstr>
      <vt:lpstr>Преимущества для организма</vt:lpstr>
      <vt:lpstr>Преимущества для организма</vt:lpstr>
      <vt:lpstr>Преимущества для организма</vt:lpstr>
      <vt:lpstr>Преимущества для организма</vt:lpstr>
      <vt:lpstr>Какие физические упражнения?</vt:lpstr>
      <vt:lpstr>Исследования в течение 10 лет </vt:lpstr>
      <vt:lpstr>Физические упражнения  снижают смертность  в 2 раза, не зависимо от причины</vt:lpstr>
      <vt:lpstr>Используйте возможности</vt:lpstr>
      <vt:lpstr>Поднимайтесь по ступеням,  а не на лифте</vt:lpstr>
      <vt:lpstr>Начните активно заниматься…</vt:lpstr>
      <vt:lpstr>Начните активно заниматься…</vt:lpstr>
      <vt:lpstr>Всевышний сотворил нас  для активной жизни</vt:lpstr>
      <vt:lpstr> Книга  Пророка Исаи 40:31 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4</cp:revision>
  <dcterms:created xsi:type="dcterms:W3CDTF">2016-05-11T04:56:05Z</dcterms:created>
  <dcterms:modified xsi:type="dcterms:W3CDTF">2016-05-11T05:28:20Z</dcterms:modified>
</cp:coreProperties>
</file>