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  <p:sldId id="265" r:id="rId10"/>
    <p:sldId id="266" r:id="rId11"/>
    <p:sldId id="264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embeddedFontLst>
    <p:embeddedFont>
      <p:font typeface="Adventure" pitchFamily="2" charset="0"/>
      <p:regular r:id="rId21"/>
    </p:embeddedFont>
    <p:embeddedFont>
      <p:font typeface="Calibri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61444" autoAdjust="0"/>
  </p:normalViewPr>
  <p:slideViewPr>
    <p:cSldViewPr>
      <p:cViewPr>
        <p:scale>
          <a:sx n="40" d="100"/>
          <a:sy n="40" d="100"/>
        </p:scale>
        <p:origin x="-21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0E0382-CAD1-4B82-85A9-B52F1A7AFD2F}" type="datetimeFigureOut">
              <a:rPr lang="uk-UA" smtClean="0"/>
              <a:pPr/>
              <a:t>22.10.2015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7C7483-C80E-4468-9216-853A85363173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«А годы летят» – такое выражение с глубоким сожалением часто срывается с человеческих уст. Стрессы, потрясения, болезни, проблемы во взаимоотношениях с родственниками – вот далеко не полный перечень состояний, которые появляются с достижением границы «совершеннолетнего» возраста.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Практически в наше время к достижению «совершеннолетия» готовятся единицы. Мы спешим жить, достигая целей, пытаясь реализовать намеченные планы, и, как правило, для себя времени остается очень мало. А ведь наступит момент, когда дорогу нужно уступить молодым, уйти на заслуженный отдых.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Этот семинар о том, что нужно знать для полноценной жизни в «совершеннолетнем» возрасте. Я надеюсь, что она поможет детям и внукам лучше понять своих родителей, бабушек, дедушек, а тем, кто неуклонно «взрослеет», – подготовиться к самому важному периоду в их жизни – «совершеннолетию».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</a:t>
            </a:fld>
            <a:endParaRPr lang="uk-U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Оказывается, несмотря на показатели рождаемости на нашей планете, Земля с людьми, которые живут на ней, стареет, и больше всего престарелых людей в высокоразвитых странах мира. Ушло в небытие представление о пожилом возрасте 55–74 года. Смертность в этом возрасте сегодня снизилась, по сравнению с концом XVIII века, в 4 раза, смертность среди 70-летних в последнее время уменьшилась вдвое. Для современного человека после выхода на пенсию прожить в среднем еще 15–20 лет стало вполне реально.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10</a:t>
            </a:fld>
            <a:endParaRPr lang="uk-U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Как встретить «совершеннолетие» и каким образом мудро распорядиться годами жизни? </a:t>
            </a: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Давайте рассмотрим примеры долгожителей из разных стран.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Многие продолжают осуществлять активную деятельность, в частности, необычайную работоспособность, творчество демонстрируют люди весьма преклонного возраста. Какова же продолжительность жизни человека? «Естественным» пределом жизни человека учёные считают возраст от 100 до 150 лет.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11</a:t>
            </a:fld>
            <a:endParaRPr lang="uk-U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сегодняшний день общепризнанным является факт, что женщины живут дольше. Различие в продолжительности жизни мужчин и женщин, по-видимому, связано с тем, что мужчины чаще нарушают режим рационального питания, больше отравляют свой организм никотином и алкоголем, подвергают свою жизнь многим другим «факторам риска».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Мы можем встретить очень интересные примеры продолжительности жизни. Как официально записано в Книге рекордов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Гиннесса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предел человеческой жизни составляет 122 года. Столько прожила француженка Жанна Луиза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Кальма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родившаяся 21 февраля 1875 г.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Арле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На 2 года меньше прожил житель Японии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Шигечио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Изуми, который родился в 1865 г. и умер от воспаления легких в 1986 г. Но многие ученые и журналисты считают, что в Книге рекордов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Гиннесса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приведены не все данные о долгожителях, потому что существует много неофициальных сведений. Так, репортер каирской газеты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Аль-Ахбар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» рассказывает о человеке, которому 195 лет, но он прекрасно помнит открытие Суэцкого канала. Перепись населения во Вьетнаме (1991 г.) также внесла свои коррективы в вопрос о долгожителях. В уезде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Кунхол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провинции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Нгетинь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одному из мужчин исполнилось 142 года. Там же, во Вьетнаме, нашли долгожительницу, которая родилась в 1847 г., пережила трех своих мужей и имеет четверых детей (им всем уже более 100 лет). Один из самых старых жителей Колумбии Хавьера Перейра прожил 169 лет. В день, когда Перейре исполнилось 146 лет, его пришли поздравить представители власти и чиновники. Они попросили согласия юбиляра на то, чтобы в его честь была выпущена памятная почтовая марка с его изображением.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12</a:t>
            </a:fld>
            <a:endParaRPr lang="uk-U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Важным является то, что условие долгожительства заключается во внутренней сущности всякого человека. При этом следует отметить, что долгожители, как правило, люди жизнерадостные, увлеченные делом. Среди современных долгожителей немало представителей творческой и научной интеллигенции.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Вот еще некоторые сведения о долгожителях планеты.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13</a:t>
            </a:fld>
            <a:endParaRPr lang="uk-U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Долгожители Китая.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В настоящее время известно лишь 5 народностей, представители которых доживают до возраста 120–140 лет на Востоке, в Тибете и Западном Китае. Эти люди были описаны еще в 1964 г. Джеймсом Хилтоном в его книге «Потерянный горизонт». Старейшим человеком, согласно изданию, был доктор 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 родился в Тибете и пережил 23 жены. Двадцать четвертая стала его вдовой. Когда ему было 150 лет, он получил от императорского китайского правительства особый сертификат, удостоверяющий, что ему действительно 150 лет, а родился он в 1677 году. В возрасте 200 лет он получил вторую грамоту. Документы свидетельствуют, что умер Ли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Цань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Юнь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когда ему исполнилось 256 лет (в 1933 году). Об этом писали в «Нью-Йорк таймс», «Лондон таймс». Информация была подтверждена документами. В 1956 году умер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Тапасвиджи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– бывший раджа в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Потале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Он прожил 186 лет.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14</a:t>
            </a:fld>
            <a:endParaRPr lang="uk-U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–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Долгожители Японии.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Число японцев, перешагнувших столетний возрастной рубеж, достигло рекордной отметки – теперь их в стране 36 тыс. 276 человек, или на 4 тыс. больше, чем в прошлом году. Такие данные опубликовало Министерство здравоохранения, труда и благосостояния Японии.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За последние 40 лет число японцев, чей возраст превысил сто лет, постоянно увеличивалось, но в течение последнего десятилетия рост их количества ускорился. По прогнозам ООН, к 2050 г. в Японии будет уже почти миллион жителей, перешагнувших столетний рубеж. В настоящее время женщины составляют 86 % в этой группе населения.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Согласно последним данным, в этом году столетний юбилей отпразднуют почти 20 тысяч японцев. Самый старый мужчина в стране – 112-летний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Томодзи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Танабе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из южной префектуры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Миядзаки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Мацу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Ямадзаки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которой 103 года, до сих пор работает в семейной бакалейной лавке в Токио, сама ведет хозяйство и решает головоломки для тренировки ума.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15</a:t>
            </a:fld>
            <a:endParaRPr lang="uk-U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• Долгожители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На 13 мая 2011 года эти люди составляли десятку долгожителей в мире.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16</a:t>
            </a:fld>
            <a:endParaRPr lang="uk-UA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Обетование Бога.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Пс.90.1-16. 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Современный перевод MDR (1993)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 Живущие в обители Всевышнего, те, кто во Всемогущего тени живут,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 скажут Господу: "Господь - моё спасение и крепость, я Ему доверюсь".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 От смертельных поветрий и ловушек врагов Он избавит.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 Он тебя осенит и укроет Своими крылами, Его истина будет тебе, словно щит.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 Не устрашат ночные ужасы тебя, не убоишься днём стрелы летящей,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 поветрия ночные иль болезни полдневные - тебя не устрашат.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 Поляжет тысяча вокруг тебя и десять тысяч справа, к тебе же смерть не подступится.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8 Увидишь сам, как покарает злобных.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 Ты сделал Господа прибежищем своим, Всевышнего ты сделал обиталищем своим.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Поэтому вред не коснётся никакой тебя, несчастья даже близко не подойдут к тебе.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11 Он ангелам своим велит смотреть и защищать тебя на всех твоих путях.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 И вознесут они тебя, чтоб ты о камень не споткнулся.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13 На льва и кобру ты наступишь и молодого льва с змеей затопчешь.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 Господь промолвит: "Сохраню его, за искренность его любви, за поклоненье Мне.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15 На каждый зов его отвечу. Не брошу в дни беды, спасу и честь воздам.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16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долгую ему дарую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и дам ему спасение Мое".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18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Долго жить – жить интересно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Жизнь – это особый дар, которым невозможно пресытиться. Среди людей часто можно услышать: «Я устал жить»… Но проходит время, решаются проблемы – и жить… ох, как хочется! Итак, что же такое долгожительство и можно ли сохранить активность в преклонном возрасте?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Воспользуемся библейскими жизнеописаниями двух долгожителей: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Мафусала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который родился через 687 лет после Адама, и его сына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Ламеха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В Писании сказано: «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Мафусал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жил сто восемьдесят семь лет и родил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Ламеха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По рождении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Ламеха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Мафусал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жил семьсот восемьдесят два года и родил сынов и дочерей. Всех же дней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Мафусала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девятьсот шестьдесят девять лет; и он умер.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Ламех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жил сто восемьдесят два года и родил сына, и нарёк ему имя: Ной, сказав: он утешит нас в работе нашей и в трудах рук наших при возделывании земли, которую проклял Господь. И жил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Ламех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по рождении Ноя пятьсот девяносто пять лет и родил сынов и дочерей. Всех же дней </a:t>
            </a:r>
            <a:r>
              <a:rPr lang="ru-RU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Ламеха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было семьсот семьдесят семь лет; и он умер» [Быт.5:25–31].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3</a:t>
            </a:fld>
            <a:endParaRPr lang="uk-U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чем же заключался секрет библейских долгожителей?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4</a:t>
            </a:fld>
            <a:endParaRPr lang="uk-U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Во-первых,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здоровое питание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(до потопа, уничтожившего всю зелень на Земле, человек не имел разрешения есть мясо).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5</a:t>
            </a:fld>
            <a:endParaRPr lang="uk-U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Во-вторых,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физическая активность.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Адаму с Евой нужно было ухаживать за Эдемским садом, а их потомкам в поте лица обрабатывать землю, чтобы обеспечить пропитанием свои семейства.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6</a:t>
            </a:fld>
            <a:endParaRPr lang="uk-U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В-третьих, это </a:t>
            </a:r>
            <a:r>
              <a:rPr lang="ru-RU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гармоничные дружеские отношения Адама и Евы с Господом</a:t>
            </a: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до грехопадения, социальные отношения людей, живших большими семьями и сохранявших связь поколений.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Только представьте, какой интересной и насыщенной была жизнь библейских долгожителей. После потопа продолжительность жизни сократилась: Фара, отец Авраама, прожил 205 лет, Моисей – 120 лет. </a:t>
            </a:r>
            <a:endParaRPr lang="uk-UA" sz="12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7</a:t>
            </a:fld>
            <a:endParaRPr lang="uk-U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Проблема продолжительности жизни интересовала людей во все времена. Старение – неуклонный и поступательный процесс. Человечество накопило много знаний о том, как продлить жизнь.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Старение населения как один из основных демографических феноменов развитых стран выражается в возрастной структуре людей. Доля групп жителей старше 60–65 лет составляет 11,8–21,9 % от общей численности населения в таких странах, как США, Великобритания, Россия. При этом все отчетливее проявляется тенденция к увеличению процента пожилых людей в демографической структуре общества. В Великобритании, например, согласно сложившейся тенденции, если ситуация в ближайшее время не изменится, за период с 1935 по 2035 гг. количество людей старше 60 лет возрастет с 12,5 до 23,4 %, а категория лиц до 19 лет, напротив, уменьшится с 30,7 до 22,4 %. 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8</a:t>
            </a:fld>
            <a:endParaRPr lang="uk-U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Условно всех «совершеннолетних» делят на несколько категорий: люди пожилого, старческого возраста и долгожители (причем возрастные рамки для мужчин и женщин немного отличаются, как это видно из таблицы).</a:t>
            </a:r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uk-UA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7C7483-C80E-4468-9216-853A85363173}" type="slidenum">
              <a:rPr lang="uk-UA" smtClean="0"/>
              <a:pPr/>
              <a:t>9</a:t>
            </a:fld>
            <a:endParaRPr lang="uk-U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лайд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400" y="304800"/>
            <a:ext cx="8915400" cy="18505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ts val="6600"/>
              </a:lnSpc>
            </a:pPr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dventure" pitchFamily="2" charset="0"/>
              </a:rPr>
              <a:t>Очарование преклонного возраста</a:t>
            </a:r>
            <a:endParaRPr lang="ru-RU" sz="7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dventure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304800" y="762002"/>
          <a:ext cx="8458199" cy="2944368"/>
        </p:xfrm>
        <a:graphic>
          <a:graphicData uri="http://schemas.openxmlformats.org/drawingml/2006/table">
            <a:tbl>
              <a:tblPr/>
              <a:tblGrid>
                <a:gridCol w="1981200"/>
                <a:gridCol w="1991465"/>
                <a:gridCol w="2212079"/>
                <a:gridCol w="2273455"/>
              </a:tblGrid>
              <a:tr h="980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8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Пожилые</a:t>
                      </a:r>
                      <a:endParaRPr lang="uk-UA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Старческий возраст</a:t>
                      </a:r>
                      <a:endParaRPr lang="uk-UA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Долгожители</a:t>
                      </a:r>
                      <a:endParaRPr lang="uk-UA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Мужчины</a:t>
                      </a:r>
                      <a:endParaRPr lang="uk-UA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60–74</a:t>
                      </a:r>
                      <a:endParaRPr lang="uk-UA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75–90</a:t>
                      </a:r>
                      <a:endParaRPr lang="uk-UA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От 90 и старше</a:t>
                      </a:r>
                      <a:endParaRPr lang="uk-UA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80985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Женщины</a:t>
                      </a:r>
                      <a:endParaRPr lang="uk-UA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55–74</a:t>
                      </a:r>
                      <a:endParaRPr lang="uk-UA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75–90</a:t>
                      </a:r>
                      <a:endParaRPr lang="uk-UA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От 90 и старше</a:t>
                      </a:r>
                      <a:endParaRPr lang="uk-UA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5444" marR="654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Долгожители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457200"/>
            <a:ext cx="81534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Долгожители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33400"/>
            <a:ext cx="83820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Слайд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57200" y="533400"/>
            <a:ext cx="77724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Псалтирь 90.1-16.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2514600"/>
            <a:ext cx="41910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 жить – </a:t>
            </a:r>
            <a:r>
              <a:rPr lang="ru-RU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жить</a:t>
            </a: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интересно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Слайд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457200" y="533400"/>
            <a:ext cx="6858000" cy="892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Бытие 5:25–31.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892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6000"/>
              </a:lnSpc>
            </a:pPr>
            <a:r>
              <a:rPr lang="ru-RU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 чем их секрет?</a:t>
            </a:r>
            <a:endParaRPr lang="ru-RU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818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Здоровое питание.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6858000" cy="8183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Физическая активность.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Слайд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457200" y="533400"/>
            <a:ext cx="83058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528638" indent="-528638">
              <a:lnSpc>
                <a:spcPts val="6000"/>
              </a:lnSpc>
              <a:buFont typeface="Wingdings" pitchFamily="2" charset="2"/>
              <a:buChar char="ü"/>
            </a:pP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Гармоничные отношения.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Слайд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лайд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3276600" y="381000"/>
            <a:ext cx="28956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Пожилой возраст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09600" y="2971800"/>
            <a:ext cx="2743200" cy="87395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Старческий возраст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276600" y="5149564"/>
            <a:ext cx="2895600" cy="4892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lnSpc>
                <a:spcPts val="3000"/>
              </a:lnSpc>
            </a:pPr>
            <a:r>
              <a:rPr lang="ru-RU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Долгожители </a:t>
            </a:r>
            <a:endParaRPr lang="ru-RU" sz="32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1519</Words>
  <PresentationFormat>Экран (4:3)</PresentationFormat>
  <Paragraphs>86</Paragraphs>
  <Slides>18</Slides>
  <Notes>17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Adventure</vt:lpstr>
      <vt:lpstr>Calibri</vt:lpstr>
      <vt:lpstr>Wingdings</vt:lpstr>
      <vt:lpstr>Times New Roman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Луговой</dc:creator>
  <cp:lastModifiedBy>Луговой Павел</cp:lastModifiedBy>
  <cp:revision>106</cp:revision>
  <dcterms:created xsi:type="dcterms:W3CDTF">2015-10-22T04:26:07Z</dcterms:created>
  <dcterms:modified xsi:type="dcterms:W3CDTF">2015-10-22T12:22:21Z</dcterms:modified>
</cp:coreProperties>
</file>