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9" r:id="rId21"/>
    <p:sldId id="278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3" r:id="rId37"/>
    <p:sldId id="259" r:id="rId38"/>
  </p:sldIdLst>
  <p:sldSz cx="9144000" cy="6858000" type="screen4x3"/>
  <p:notesSz cx="6858000" cy="9144000"/>
  <p:embeddedFontLst>
    <p:embeddedFont>
      <p:font typeface="Adventure" pitchFamily="2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620" autoAdjust="0"/>
  </p:normalViewPr>
  <p:slideViewPr>
    <p:cSldViewPr>
      <p:cViewPr>
        <p:scale>
          <a:sx n="40" d="100"/>
          <a:sy n="40" d="100"/>
        </p:scale>
        <p:origin x="-21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EF1C-7B67-4C5E-BB67-94AA375E12F6}" type="datetimeFigureOut">
              <a:rPr lang="uk-UA" smtClean="0"/>
              <a:pPr/>
              <a:t>25.10.2015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D25C-EBE2-49A0-83B3-216D808271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Приветствие. Мы продолжаем с вами говорить о вопросе старения.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поговорим с вами на тему: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Большую роль в развитии преждевременного старения и ранней смертности играют вредные привычки – курение, алкоголизм. Так, многочисленные исследования, проведенные в последние 20 лет в разных странах мира и обобщенные Всемирной организацией здравоохранения, показали: вред, причиняемый здоровью курением, настолько велик, что возникает настоятельная необходимость разработки путей борьбы с этой укоренившейся в современном обществе привычкой. Смертность от атеросклероза сосудов среди курящих вдвое, а от рака легких во много раз выше, чем среди некурящих. В табаке содержится сильный яд – никотин, который систематически, с каждой выкуренной сигаретой, проникая в организм курящего, постепенно вызывает склеротические изменения кровеносных сосудов, приводит к заболеванию сердца, легких, нервной системы, возрастной дегенерации макулы. Заслуживает большого внимания и то обстоятельство, что сам курильщик поглощает только 20 % никотина, находящегося в папиросе, 30 % его разрушается при сгорании и оставшиеся 50 % никотина загрязняют воздух помещения, и им отравляются окружающие.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отметить тот факт, что в большинстве случаев нарушение пищеварения и усваивания пищи происходит из-за проблем с зубами. Многие пожилые люди едят и пытаются жевать пищу вставными челюстями или деснами и не могут по этой причине есть овощи и фрукты в достаточном количестве. Иногда их разнообразие ограничивается несколькими ломтиками. По этой причине в пожилом возрасте нужно принимать больше соков, мягких фруктовых пюре, овощных и фруктовых коктейлей, предварительно измельчив фрукты или овощи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блендере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 крайней мере тем, у кого есть проблема с зубами). А для лучшего перемешивания пищи со слюной – тщательно жевать, даже если это пюре, а соки пить мелкими глотками или вприкуску с хлебом.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Бесспорным является тот факт, что употребление спиртных напитков рано или поздно, но всегда приводит к заболеваниям различных органов человеческого организма – желудка, печени, почек, сердца. Все это значительно сокращает жизнь. Отравленный алкоголем организм плохо сопротивляется инфекциям и другим болезням. Смертность среди людей, потребляющих алкоголь, значительно выше, чем среди непьющих.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стоит забывать о том, что положительные эмоции, радость труда и созидания, преданность любимому делу, вдохновение – все это, безусловно, не только украшает, делает полноценной, радостной жизнь, но и благотворно влияет на здоровье, психическую и физическую активность человека.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Нерациональное питание – один из важнейших факторов риска преждевременного старения. Сегодня, когда, по мнению геронтологов, старение человека в преобладающем большинстве происходит по патологическому преждевременному (ускоренному) типу, особенности питания, характерные для пожилого и старческого возраста нужно и необходимо учитывать в более ранних возрастных группах. Эти особенности связаны с возрастными изменениями пищеварительной системы. Преждевременная атрофия приводит к снижению функциональной активности желез желудка, кишечника, а также больших пищеварительных желез: печени и поджелудочной железы. Это выражается в уменьшении секреции и активности вырабатываемых ферментов. Ослабляются и моторика желудочно-кишечного тракта, процессы переваривания и всасывания в кишечнике. Ухудшение деятельности кишечника дополнительно провоцирует нерациональное в количественном и качественном отношении питание. Поэтому соблюдение основных его правил окажет положительное влияние на здоровье, профилактику преждевременного старения.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пожилом возрасте, когда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энергозатраты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ограничены, калорийность пищи должна составлять 1700-1975 ккал для женщин, для мужчин – 1950-2300 ккал. Режим питания целесообразно установить с учетом индивидуальных особенностей организма – не менее 2-3 раз в сутки, последний прием пищи – за 3-5 ч. до сна. Не употребляйте муку высшего сорта, субпродукты, богатые холестерином. Насыщайте рацион овощами и фруктами. Много потребляйте зелени, лука, чеснока, петрушки, укропа.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все долгожители жизнерадостны, общительны, доброжелательны. Как правило, среди них нет угрюмых, черствых людей.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Энергетические затраты в «совершеннолетнем» возрасте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интенсивно ведутся исследования механизмов долгожительства и старения, разгадка которых даст возможность проникнуть в эту чрезвычайно важную тайну жизни. Старение в какой-то мере является синонимом слова разрушение. Оно изменяет деятельность клеток, органов, систем, всего организма, ограничивает приспособительные способности человека. В процессе старения, и в первую очередь преждевременного, важную роль играет как общее снижение уровня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об-менных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процессов, так и дисбаланс отдельных видов обмена.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Темпы старения у разных людей неодинаковы. Они связаны с адаптивными возможностями человека. Если организм стареет медленно, значит, в нем своевременно происходит необходимая перестройка, а при ее нарушении наблюдается преждевременная старость. Годы, зафиксированные паспортом, это и есть календарный возраст. А вот особенность выглядеть старше или моложе чаще всего соответствует биологическому возрасту, который более точно, чем календарный, отмечает старение, возрастные изменения в организме и связанное с ними состояние здоровья. Органы у одного и того же человека стареют по-разному: в 40 лет сердцу можно дать все 50, печени – 55, а мозгу еще больше.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со сформулированными научными принципами питания в пожилом возрасте целесообразно постепенно, десятилетиями, снижать калорийность пищи. Так, если калорийность суточного рациона человека в возрасте 20–30 лет принять за 100 %, то в возрасте 31–40 лет ее необходимо снизить до 97 %, в 41–50 – до 94, в 51–60 лет – до 86, в 61–70 – до 79, в 70 лет и старшем возрасте – до 69 %. Согласно Международной классификации, выделены три градации периода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геронтогенеза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Рекомендуемое суточное потребление белков, жиров, углеводов и энергии для лиц пожилого возраста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Объяснить таблицу.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Снижение калорийности рациона питания лиц пожилого и старческого возраста необходимо проводить за счет уменьшения рафинированных продуктов, содержащих в основном «пустые» калории, не содержащие витаминов, минеральных и других элементов (сахар, кондитерские изделия, продукты из высших сортов муки и др.).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составлении рационов по калорийности следует учитывать индивидуальные особенности процессов обмена веществ у лиц пожилого и старческого возраста, объем их физической и умственной деятельности и состояние здоровья. Соотношение между основными пищевыми веществами должно отвечать физиологическим требованиям. Питание в пожилом возрасте должно способствовать улучшению обменных процессов и поддержанию нормального состояния организма, предупреждать преждевременную старость и увеличивать продолжительность жизни.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Питание в совершеннолетнем возрасте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Многочисленные исследования, проведенные в последние годы в различных странах, свидетельствуют о наличии связи между особенностями питания и состоянием здоровья, развитием ряда патологических процессов, в частности, атеросклероза, ишемической болезни сердца и мозга, гипертонической болезни, возрастной дегенерации макулы, являющихся основными причинами развития преждевременного старения.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Углеводное низкокалорийное питание в пожилом возрасте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основных элементов питания являются углеводы. Они содержат четыре калории на грамм. Это вещества, молекулы которых состоят из углерода, кислорода и водорода. В процессе обмена веществ они превращаются в глюкозу – важнейшее топливо для организма и откладываются в форме гликогена в мышцах и печени. Мозг, нервная и мышечная системы питаются глюкозой, получаемой из углеводов. Важным показателем, определяющим, как быстро углеводы попадают в кровь и повышают уровень сахара в ней, является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Добавление в пищу клетчатки – хороший способ задерживать выделение инсулина в кровь. Богатая клетчаткой овсянка имеет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 49, а кукурузные хлопья – 80. Очень важно ограничение общего количества углеводов, снижение употребления сахара и продуктов, богатых легко усвояемыми простыми углеводами (кондитерские изделия, мед, виноград, дыни, груши, абрикосы, бананы и др.). Углеводная пища должна в максимальной степени состоять из сложных сахаров (крахмал), содержать достаточное количество (30-40 г в день) клетчатки (волокон), которая препятствовала бы быстрому всасыванию сахаров и быстрому подъему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индекса (более 50).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 принято делить на низкий (10-40), средний (40-70) и высокий (свыше 70).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Знания 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индексе для многих людей важны, ибо медленное усвоение еды и постепенный подъем и снижение уровня сахара в крови при низком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гликемическом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индексе (ниже 50) может помочь здоровым людям похудеть, больным диабетом – контролировать уровень сахара в крови. Эти вопросы нужно согласовывать с лечащим врачом.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Советы здорового питания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Предлагаем вам несколько советов, которые помогут встать на путь правильного питания: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Завтракайте каждый день.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Выбирайте продукты с высоким содержанием злаков, употребляйте больше овощей, фруктов. Они могут помочь снизить риск хронических заболеваний, например, заболевания сердца и диабет второго типа.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проблемы с пищеварением или вы не употребляете молочные продукты, пейте молоко с пониженным содержанием лактозы, апельсиновый сок с повышенным содержанием кальция, соевые напитки или кушайте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тофу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(соевый сыр). Ваш лечащий врач также может назначить препараты, содержащие кальций и витамин D.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Избавьтесь от привычки перекусывать.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Пейте много воды. Вы можете заметить, что с возрастом меньше ощущаете жажду, но ваш организм нуждается в том же количестве воды. Поставьте себе цель – выпивать 8-10 стаканов воды, кроме тех случаев, когда ваш врач советует уменьшить количество жидкости из-за проблем с сердцем или почками.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Планирование употребления пищи и приготовление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Питаться правильно проще, если вы планируете ваш прием пищи и делаете его приятным. Примите эти советы: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Ходите за покупками с друзьями.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веселее и можно экономить, если вы делите покупки пополам, например, ящичек помидор или вилок капусты.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Основой разработки рационализации питания людей пожилого возраста является установление принципиальной возможности влияния особенностей питания на обменные процессы, функциональное состояние различных органов и систем. В последнее время в геронтологии появился специальный раздел –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геродиететика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которая изучает нормы и характер питания как здоровых пожилых людей, так и страдающих тем или иным заболеванием.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Какими же должны быть принципы питания человека, которому за 60 лет?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Сформулируем следующие положения: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Готовьте заранее и замораживайте порции приготовленной пищи для того, чтобы использовать их в тот день, когда у вас не будет настроения готовить.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Храните под рукой замороженные или приготовленные овощи, бобы и фрукты для того, чтобы добавлять их в еду и быстро готовить здоровую пищу. Промывайте консервированные овощи и бобы в холодной воде, чтобы снизить содержание соли.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Покупайте фрукты, консервированные в собственном соку или легком сиропе.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Попробуйте новые рецепты, разные травы и специи, чтобы стимулировать ваш аппетит. Сервируйте стол красивой скатертью и даже вазочкой с цветами для создания приятной атмосферы во время еды.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Регулярно принимайте пищу с тем человеком, чья компания доставляет вам удовольствие.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есть проблемы, например, с пережевыванием пищи или отсутствием аппетита, проконсультируйтесь с вашим лечащим врачом или диетологом. Они помогут составить здоровый рацион. Регулярно посещайте дантиста, он проследит, чтобы ваши зубы и десны оставались в здоровом состоянии. Посоветуйтесь с вашим лечащим врачом о здоровом питании. Поинтересуйтесь, нужно ли вам принимать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мультивитамины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Помните, что не существует лекарств, «останавливающих старение» или «улучшающих память»!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значит здоровый вес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делать, если у вас недостаточный вес или вы начали прибавлять в весе по неизвестной для вас причине. Если вы почувствовали, что похудели или у вас появился излишек жира, с большой вероятностью можно утверждать, что у вас появились проблемы со здоровьем. Недостаточный вес может привести к неблагоприятным последствиям: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Плохая память.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Понижение иммунитета.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(потеря костной ткани).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Снижение мышечный силы.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Гипотермия (пониженная температура тела).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 вас недостаточный вес, то, возможно, вы не получаете достаточного количества питательных веществ. Поговорите с врачом о наилучших путях увеличения веса с учетом удовлетворения потребности во всех необходимых питательных веществах. Для здоровых пожилых и старых людей нет запрещенных продуктов и блюд, можно говорить о более или менее предпочтительных. Недопустимо однообразное питание, так как оно неизбежно приведет к дефицитным состояниям. Физиологически не оправдан переход пожилых людей с привычного питания на вегетарианство, употребление только сырой пищи или раздельное питание.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36</a:t>
            </a:fld>
            <a:endParaRPr lang="uk-U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Ис.46.4.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вел вас, когда вы родились, и Я поведу вас, когда вы состаритесь, Я же буду вести вас, когда волосы ваши поседеют, ибо Я создал вас и Я вас спасу.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Питание людей пожилого и старческого возраста должно строиться с учетом качественной полноценности потребляемых продуктов и их калорийной сбалансированности в соответствии с фактическими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энергозатратами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организма.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Пищевой рацион должен иметь антисклеротическую направленность. Имеется в виду, прежде всего, включение в него продуктов, богатых стимуляторами ферментных систем,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липотропными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веществами, содержащих большое количество биологически активных веществ (витамины, микроэлементы и др.), а также легко переваривающихся под воздействием пищеварительных ферментов.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и качество пищи определяются возрастом, полом и характером выполняемой работы. Диета людей пожилого возраста, конечно, существенно отличается от диеты молодых. Пожилому человеку требуется меньше калорий, чем молодому, что связано со снижением физической активности и особенностями обмена веществ. Но уменьшенный по калорийности рацион должен, однако, содержать достаточное количество минеральных солей, витаминов, белков. Общую калорийность суточного рациона для пожилых и старых людей необходимо снижать преимущественно за счет уменьшения в рационе животных жиров и простых углеводов.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Питание должно быть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умеренным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разнообразным.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Избыточность его в сочетании с малоподвижным образом жизни обычно приводит к ожирению, которое почти всегда способствует развитию атеросклероза. «Толстеть – значит стареть», – гласит пословица.  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 пожилого возраста рекомендуется употреблять продукты, которые лишены или содержат мало холестерина, но богаты веществами, способствующими его выведению из организма. Много таких веществ содержится в сое, горохе, бобах, капусте, салате, моркови. Чрезмерное употребление соли способствует развитию гипертонической болезни.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Витамины, улучшая обменные процессы в организме, обладают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противосклеротическими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свойствами.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Из-за атрофии кишечника у многих в старческом возрасте нарушается всасывание витамина В12 и 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 пожилым людям периодически нужно контролировать содержание этих витаминов, а в случае выявления гиповитаминоза – увеличить их дозировку (или принимать в виде лекарств).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3820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9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Энергетические затраты в «совершеннолетнем» возрасте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04800"/>
            <a:ext cx="8229600" cy="12586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Рекомендуемое суточное потребление белков, жиров, углеводов и энергии для лиц пожилого возраста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" y="1905001"/>
          <a:ext cx="8534400" cy="2971797"/>
        </p:xfrm>
        <a:graphic>
          <a:graphicData uri="http://schemas.openxmlformats.org/drawingml/2006/table">
            <a:tbl>
              <a:tblPr/>
              <a:tblGrid>
                <a:gridCol w="1194816"/>
                <a:gridCol w="1450848"/>
                <a:gridCol w="1194816"/>
                <a:gridCol w="1194816"/>
                <a:gridCol w="1280160"/>
                <a:gridCol w="1280160"/>
                <a:gridCol w="938784"/>
              </a:tblGrid>
              <a:tr h="456852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 лет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Белки, г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Жиры,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г. всего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Углеводы, г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Энергия, ккал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 т.ч. животные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3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60–70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 и старше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b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2300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60–74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 и старше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b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b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284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242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1975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uk-UA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457200"/>
            <a:ext cx="8229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 в совершеннолетнем возрасте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382000" cy="11029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9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Углеводное низкокалорийное питание в пожилом возрасте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382000" cy="602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9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здорового питания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382000" cy="602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9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значит здоровый вес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Исаия 46.4.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2497</Words>
  <PresentationFormat>Экран (4:3)</PresentationFormat>
  <Paragraphs>129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Adventure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178</cp:revision>
  <dcterms:created xsi:type="dcterms:W3CDTF">2015-10-22T04:26:07Z</dcterms:created>
  <dcterms:modified xsi:type="dcterms:W3CDTF">2015-10-25T11:23:59Z</dcterms:modified>
</cp:coreProperties>
</file>