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7" r:id="rId4"/>
    <p:sldId id="262" r:id="rId5"/>
    <p:sldId id="263" r:id="rId6"/>
    <p:sldId id="265" r:id="rId7"/>
    <p:sldId id="266" r:id="rId8"/>
    <p:sldId id="264" r:id="rId9"/>
    <p:sldId id="267" r:id="rId10"/>
    <p:sldId id="268" r:id="rId11"/>
    <p:sldId id="269" r:id="rId12"/>
    <p:sldId id="270" r:id="rId13"/>
    <p:sldId id="271" r:id="rId14"/>
    <p:sldId id="273" r:id="rId15"/>
    <p:sldId id="272" r:id="rId16"/>
    <p:sldId id="274" r:id="rId17"/>
    <p:sldId id="275" r:id="rId18"/>
    <p:sldId id="276" r:id="rId19"/>
    <p:sldId id="278" r:id="rId20"/>
    <p:sldId id="277" r:id="rId21"/>
    <p:sldId id="279" r:id="rId22"/>
    <p:sldId id="281" r:id="rId23"/>
    <p:sldId id="259" r:id="rId24"/>
  </p:sldIdLst>
  <p:sldSz cx="9144000" cy="6858000" type="screen4x3"/>
  <p:notesSz cx="6858000" cy="9144000"/>
  <p:embeddedFontLst>
    <p:embeddedFont>
      <p:font typeface="Adventure" pitchFamily="2" charset="0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61444" autoAdjust="0"/>
  </p:normalViewPr>
  <p:slideViewPr>
    <p:cSldViewPr>
      <p:cViewPr>
        <p:scale>
          <a:sx n="40" d="100"/>
          <a:sy n="40" d="100"/>
        </p:scale>
        <p:origin x="-21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7EF1C-7B67-4C5E-BB67-94AA375E12F6}" type="datetimeFigureOut">
              <a:rPr lang="uk-UA" smtClean="0"/>
              <a:pPr/>
              <a:t>24.10.2015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9D25C-EBE2-49A0-83B3-216D8082718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Говоря о старости, в нашей теме сегодня мы поднимем вопрос: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жаловаться другим, пытаясь вызвать у них сочувствие к себе.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Гал.6:2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сказано: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«Носите бремена друг друга, и таким образом исполните закон Христов».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пытаться «переделать» окружающих на свой лад.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Библии читаем: «Вникай в себя и в учение; занимайся сим постоянно» (1Тим.4:16).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строить грандиозные планы.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Послании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Иакова 4:13-15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 дан такой совет: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«Теперь послушайте вы, говорящие: “сегодня или завтра отправимся в такой-то город, и проживем там один год, и будем торговать и получать прибыль”; вы, которые не знаете, что случится завтра: ибо что такое жизнь ваша? пар, являющийся на малое время, а потом исчезающий. Вместо того, чтобы вам говорить: "если угодно будет Господу и живы будем, то сделаем то или другое "», – доверьте все ваши планы Господу в молитве, и, если даже ситуация не поменяется, продолжайте служить Ему.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Превратить укрепление жизнеспособности и здоровья в реальную главнейшую перспективу и ежедневно радоваться малейшим успехам.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Притч.17:22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написано: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«Веселое сердце благотворно, как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врачевство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унылый дух сушит кости».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позволяйте себе отчаиваться, примите решение терпеливо дождаться решения проблемы.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Верить в Бога.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мы знаем, иммунная система – это своеобразный барьер для проникновения болезней.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Бог снабдил наш организм этой достаточно сложной и уникальной системой для защиты от жестокой окружающей среды, в которой нам суждено жить.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Эта система оберегает человека от всех болезней, начиная с обычной простуды и вплоть до рака.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Именно она осуществляет «узнавание» собственных белков нашего тела и «чужих» белков употребляемой нами пищи.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Иммунная система включает в себя: селезенку, костный мозг, вилочковую железу (тимус), лимфатические протоки и многочисленные островки лимфоидной ткани, разбросанные по всему телу.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Она замысловато переплетается с другими системами органов и с мозгом.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Кристофер У.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Стаут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Ларри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Дж. Блюм из университета Колорадо пришли к выводу, что нервный, взвинченный студент больше других подвержен простудным заболеваниям, поскольку под воздействием психического стресса повышается даже уровень холестерина в крови.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Бернард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Линниз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 университета Майями обнаружил, что, когда человек переживал горе в связи с потерей супруга, количество белых кровяных клеток в его организме уменьшалось.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Состояние вины также сходно с периодом переживания горя.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17</a:t>
            </a:fld>
            <a:endParaRPr lang="uk-U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Наши грехи, наше неприятие воли Божьей вызывают у нас определенное чувство вины, связанное с удалением от Его силы и присутствия. Переживание вины способно угнетать иммунную систему.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 не покажется странным факт, описанный в 37-м псалме, когда царь Давид говорит о состоянии своего организма во время переживания им чувства вины: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«Нет здоровья в теле моем из-за преступлений моих, кости мои иссохли из-за греха моего. Вина моя, переполняющая меня, подобна тяжелому грузу, который невозможно нести. Раны мои омерзительны и гноятся... Спина моя наполнена жгучей болью; вздохи мои не спрятать от Тебя... Сердце мое трепещет во мне; даже свет ушел от глаз моих».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Давид страдал.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19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Культура эмоций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исходить не из биологических, а социально-психологических представлений о болезни, то ее можно рассматривать как психический срыв, психическую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дезадаптацию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дезинтеграцию личности, человеческих чувств, психологических установок, психосоматическую дезинтеграцию.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Ученые говорят сегодня, что чувство вины – это наиболее мощная отрицательная эмоция, которую мы можем испытать.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излечить болезнь или поддержать оптимальное состояние здоровья, наша иммунная система должна хорошо функционировать.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20</a:t>
            </a:fld>
            <a:endParaRPr lang="uk-U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Иисус Христос умер, чтобы освободить нас от вины и дать силы для преодоления греха.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Знание об этом является самым важным источником поддержания здоровья.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Никто не выразил радость от хорошего состояния лучше, чем царь Давид: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21</a:t>
            </a:fld>
            <a:endParaRPr lang="uk-U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«Дай мне услышать радость и веселие, и возрадуются кости, Тобою сокрушенные. Сердце чистое сотвори во мне, Боже, и дух правый обнови внутри меня... Возврати мне радость спасения Твоего и Духом владычественным утверди меня»; «Извлек меня из страшного рва, из тинистого болота, и поставил на камне ноги мои, и утвердил стопы мои; и вложил в уста мои новую песнь – хвалу Богу нашему. Увидят многие, и убоятся, и будут уповать на Господа».</a:t>
            </a:r>
            <a:endParaRPr lang="uk-U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22</a:t>
            </a:fld>
            <a:endParaRPr lang="uk-U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Ис.61.10.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Современный перевод MDR (1993)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Господь меня сделал счастливым, и счастливо в Боге моё существо. Господь мне даёт одежды спасения, они несравненны с одеждами жениха. В ризы правды Господь облекает меня, они несравненны даже с одеждой невесты.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23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Выдающийся современный исследователь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Ганс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Селье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рассматривал болезнь исключительно как патологический стресс или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дистресс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Отрицательные эмоции (зависть, страх и др.) обладают огромной разрушительной силой; положительные эмоции (смех, радость, любовь, чувство благодарности и др.) сохраняют здоровье, способствуют успеху и продлению жизни.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Эмоции определяют наше настроение – не столь яркое, как сами эмоции, но зато более устойчивое эмоциональное состояние.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Грустное, тревожное, умиротворенное, торжественное или веселое настроение является не предметным, специально направленным, а личностным и «результативным» фоновым эмоциональным состоянием.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Чувственную основу настроения часто формирует тонус жизнедеятельности, т. е. общее состояние организма или самочувствие.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Даже самое прекрасное настроение портится из-за усталости, головной боли.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 хорошая физическая форма и отличное физическое здоровье – основа прекрасного настроения и положительных эмоций.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Эффективное оздоровление немыслимо без достижения психического здоровья.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Человек с истощенной нервной системой испытывает духовную и физическую усталость.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пытается стимулировать себя напряжением воли, затем борется с усталостью посредством вредных для здоровья стимуляторов: чая, кофе, алкоголя.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Можно ли предотвратить такую «серую» жизнь?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только можно, но и нужно.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этого необходимо: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Взять под контроль свое настроение.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так остро реагировать на критику.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1-й книге Царств 17-й главе рассказывается о том, как Давид пришел по поручению отца проведать своих братьев: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«Давид оставил свою ношу обозному сторожу и побежал в ряды и, придя, спросил братьев своих о здоровье. И вот, когда он разговаривал с ними, единоборец, по имени Голиаф, Филистимлянин из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Гефа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выступает из рядов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Филистимских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говорит те слова, и Давид услышал их.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все Израильтяне, увидев этого человека, убегали от него и весьма боялись. И говорили Израильтяне: видите этого выступающего человека? Он выступает, чтобы поносить Израиля. Если бы кто убил его, одарил бы того царь великим богатством, и дочь свою выдал бы за него, и дом отца его сделал бы свободным в Израиле. И сказал Давид людям, стоящим с ним: что сделают тому, кто убьет этого Филистимлянина и снимет поношение с Израиля? ибо кто этот необрезанный Филистимлянин, что так поносит воинство Бога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живаго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И сказал ему народ те же слова, говоря: вот что сделано будет тому человеку, который убьет его. И услышал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Елиав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старший брат Давида, что говорил он с людьми, и рассердился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Елиав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Давида и сказал: зачем ты сюда пришел и на кого оставил немногих овец тех в пустыне? Я знаю высокомерие твое и дурное сердце твое, ты пришел посмотреть на сражение. И сказал Давид: что же я сделал? Не слова ли это?»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Заметьте, как мудро поступает Давид, не давая субъективному мнению брата стать истиной.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предпочитает к сказанному относиться критично.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Попытаться искоренить ненависть, горечь, зависть, которые ослабевают нервную систему.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Евангелии от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Матфея 6:9-13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записаны такие слова: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«Молитесь же так: Отче наш, сущий на небесах! да святится имя Твое; да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приидет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Царствие Твое; да будет воля Твоя и на земле, как на небе; хлеб наш насущный дай нам на сей день; и прости нам долги наши, как и мы прощаем должникам нашим; и не введи нас в искушение, но избавь нас от лукавого. Ибо Твое есть Царство и сила и слава во веки. Аминь».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Прощать нас учит Господь, и будучи прощены Господом прощаем тех кто обижает нас.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Расстаться с беспокойством, истощающим жизненные силы.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книге пророка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Исаии 41:10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записаны слова, вселяющие в нас надежду и веру: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«Не бойся, ибо Я с тобою; не смущайся, ибо Я Бог твой; Я укреплю тебя, и помогу тебе, и поддержу тебя десницею правды Моей».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400" y="304800"/>
            <a:ext cx="8915400" cy="18505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6600"/>
              </a:lnSpc>
            </a:pP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venture" pitchFamily="2" charset="0"/>
              </a:rPr>
              <a:t>Очарование преклонного возраста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" y="5088995"/>
            <a:ext cx="6858000" cy="6260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28638" indent="-528638">
              <a:lnSpc>
                <a:spcPts val="4000"/>
              </a:lnSpc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Верить в Бога.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" y="533400"/>
            <a:ext cx="6858000" cy="892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6000"/>
              </a:lnSpc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Псалтырь 37.4-11.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" y="3900285"/>
            <a:ext cx="4191000" cy="1662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6000"/>
              </a:lnSpc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Культура эмоций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" y="533400"/>
            <a:ext cx="6858000" cy="892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6000"/>
              </a:lnSpc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Исаия 61.10.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" y="533400"/>
            <a:ext cx="6858000" cy="11389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28638" indent="-528638">
              <a:lnSpc>
                <a:spcPts val="4000"/>
              </a:lnSpc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Взять под контроль свое настроение.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" y="533400"/>
            <a:ext cx="76962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6000"/>
              </a:lnSpc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Царств 17.22-29.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1519</Words>
  <PresentationFormat>Экран (4:3)</PresentationFormat>
  <Paragraphs>93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Adventure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</dc:creator>
  <cp:lastModifiedBy>Луговой Павел</cp:lastModifiedBy>
  <cp:revision>119</cp:revision>
  <dcterms:created xsi:type="dcterms:W3CDTF">2015-10-22T04:26:07Z</dcterms:created>
  <dcterms:modified xsi:type="dcterms:W3CDTF">2015-10-24T15:59:32Z</dcterms:modified>
</cp:coreProperties>
</file>