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5A97-9BAF-4FE8-A563-F571485B93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7E683-E03F-4875-82EA-C4B23E7DF4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source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ventistwomensministries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7162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евангельская программа будет проводиться женщинами для женщин,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бы хорошо провести подготовительную встречу для женщин, чтобы приготовиться                 к возрождению.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Если эта встреча будет проводиться в должном духе                    и женщины будут стремиться                    к возрождению, можно достичь хороших результатов.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53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МАТЕРИАЛЫ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98637"/>
            <a:ext cx="72390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Замечательные материалы               для проведения подобных встреч размещены на сайте</a:t>
            </a:r>
            <a:r>
              <a:rPr lang="en-US" dirty="0" smtClean="0"/>
              <a:t> </a:t>
            </a:r>
            <a:r>
              <a:rPr lang="en-US" u="sng" dirty="0">
                <a:hlinkClick r:id="rId3"/>
              </a:rPr>
              <a:t>www.AdventSource.org</a:t>
            </a:r>
            <a:r>
              <a:rPr lang="en-US" dirty="0"/>
              <a:t> </a:t>
            </a:r>
            <a:r>
              <a:rPr lang="ru-RU" dirty="0" smtClean="0"/>
              <a:t>и на сайте отдела женского служения Генеральной Конференции</a:t>
            </a:r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www.adventistwomensministries.org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73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Составляющие хорошей подготовительной встречи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124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Пригласите хорошего ведущего,</a:t>
            </a:r>
            <a:r>
              <a:rPr lang="en-US" dirty="0" smtClean="0"/>
              <a:t> </a:t>
            </a:r>
            <a:r>
              <a:rPr lang="ru-RU" dirty="0" smtClean="0"/>
              <a:t>духовного человека, который может вдохновить и вести участников к возрождению.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Выделите время для изучения Библии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это может    быть изучение в группе для практического применения библейских уроков на практике или индуктивное изучение.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ru-RU" dirty="0" smtClean="0"/>
              <a:t>Включите в программу вдохновляющее </a:t>
            </a:r>
            <a:r>
              <a:rPr lang="ru-RU" b="1" dirty="0" smtClean="0">
                <a:solidFill>
                  <a:srgbClr val="002060"/>
                </a:solidFill>
              </a:rPr>
              <a:t>групповое пение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36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73152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Выделите время для молитвы.  </a:t>
            </a:r>
            <a:r>
              <a:rPr lang="ru-RU" dirty="0" smtClean="0"/>
              <a:t>Побуждайте участников к молитве разговору. Они могут молиться кратко, в одном предложении. Даже песни могут быть молитвами. Убедитесь в том, что все члены группы находятся достаточно близко друг  с другом, чтобы слышать молитвы друг друга.</a:t>
            </a:r>
            <a:endParaRPr lang="en-US" dirty="0" smtClean="0"/>
          </a:p>
          <a:p>
            <a:pPr lvl="0"/>
            <a:endParaRPr lang="en-US" sz="11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Не перегружайте расписание, чтобы у людей было достаточно времени для личных молитв и размышлений, и чтобы Дух Святой мог проявить Себя.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5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Молитвенная конференция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/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встреча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Замечательная альтернатива встрече                          по возрождению это молитвенная конференция.            В большинстве дивизионов есть материалы             по проведению молитвенных конференций. Свяжитесь с руководителями отдела женского служения, чтобы получить больше информации     об этом мероприятии.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12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Пост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 молитва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Можно собрать людей для совместной молитвы, а не для того, чтобы принять участие в обильном обеде. </a:t>
            </a:r>
            <a:r>
              <a:rPr lang="ru-RU" b="1" dirty="0" smtClean="0">
                <a:solidFill>
                  <a:srgbClr val="002060"/>
                </a:solidFill>
              </a:rPr>
              <a:t>Если еда и будет предложена, пусть она будет легкой,       чтобы переедание не повлияло на способность размышлять.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1400"/>
            <a:ext cx="84582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Вы можете предложить следующие темы          для молитвы: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7086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Побуждать</a:t>
            </a:r>
            <a:r>
              <a:rPr lang="en-US" dirty="0" smtClean="0"/>
              <a:t> </a:t>
            </a:r>
            <a:r>
              <a:rPr lang="ru-RU" dirty="0" smtClean="0"/>
              <a:t>людей</a:t>
            </a:r>
            <a:r>
              <a:rPr lang="en-US" dirty="0" smtClean="0"/>
              <a:t> </a:t>
            </a:r>
            <a:r>
              <a:rPr lang="ru-RU" dirty="0" smtClean="0"/>
              <a:t>молиться о себе        и собственной духовной жизни.</a:t>
            </a:r>
            <a:endParaRPr lang="en-US" dirty="0" smtClean="0"/>
          </a:p>
          <a:p>
            <a:endParaRPr lang="en-US" sz="10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Пригласить их молиться</a:t>
            </a:r>
            <a:r>
              <a:rPr lang="ru-RU" dirty="0" smtClean="0"/>
              <a:t> о своих семьях, членах церкви, друзьях               и родственниках.</a:t>
            </a:r>
            <a:endParaRPr lang="en-US" dirty="0" smtClean="0"/>
          </a:p>
          <a:p>
            <a:pPr lvl="0"/>
            <a:endParaRPr lang="en-US" sz="10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И что более важно, побуждайте           их молиться об их знакомых, которые не находятся в церкви, </a:t>
            </a:r>
            <a:r>
              <a:rPr lang="ru-RU" dirty="0" smtClean="0"/>
              <a:t>о тех,               кто оставил Бога и кому нужно к Нему вернуться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5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Молитвенная цепочка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98837"/>
            <a:ext cx="8229600" cy="3001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Это хороший способ представить молитвенные нужды перед членами церкви. </a:t>
            </a:r>
            <a:r>
              <a:rPr lang="ru-RU" dirty="0" smtClean="0"/>
              <a:t>Один участник звонит другому участнику цепочки или нескольким участникам, рассказывает о молитвенной просьбе  и затем просит его позвонить другим до тех пор, пока все члены церкви не будут молиться об этой нужде.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00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Молитвенные прогулки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2971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Молитвенные прогулки это замечательный способ, чтобы члены церкви не только молились об окружающем их обществе,         но чтобы они и  встречались с людьми               в их домах, не представляя при этом угрозы для людей. </a:t>
            </a:r>
            <a:r>
              <a:rPr lang="ru-RU" b="1" dirty="0" smtClean="0">
                <a:solidFill>
                  <a:srgbClr val="002060"/>
                </a:solidFill>
              </a:rPr>
              <a:t>Чтобы эта программа была успешной, нужно: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10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2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52450"/>
            <a:ext cx="80010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3600" dirty="0">
              <a:latin typeface="Trajan Pro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53000" y="1654175"/>
            <a:ext cx="41910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2.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Подготовка Церкви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715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244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97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2969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12837"/>
            <a:ext cx="72390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Приглашать</a:t>
            </a:r>
            <a:r>
              <a:rPr lang="ru-RU" dirty="0" smtClean="0"/>
              <a:t> всех тех, кто согласился принять участие в молитве встречаться с лидером       в течение десяти минут каждую неделю после окончания служения в церкви.</a:t>
            </a:r>
            <a:r>
              <a:rPr lang="en-US" dirty="0" smtClean="0"/>
              <a:t> </a:t>
            </a:r>
          </a:p>
          <a:p>
            <a:pPr lvl="0"/>
            <a:endParaRPr lang="en-US" sz="1300" dirty="0" smtClean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Кратко молиться молитвой-разговором</a:t>
            </a:r>
            <a:r>
              <a:rPr lang="ru-RU" dirty="0" smtClean="0"/>
              <a:t>  напрямую нацеленной на то, чтобы привести людей ко Христу во время евангельской кампании.</a:t>
            </a:r>
            <a:endParaRPr lang="en-US" dirty="0" smtClean="0"/>
          </a:p>
          <a:p>
            <a:pPr lvl="0"/>
            <a:endParaRPr lang="en-US" sz="13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Этаже самая группа может встречаться один раз в месяц, чтобы молиться в течение часа.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24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2474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9600"/>
            <a:ext cx="6858000" cy="4525963"/>
          </a:xfrm>
        </p:spPr>
        <p:txBody>
          <a:bodyPr>
            <a:noAutofit/>
          </a:bodyPr>
          <a:lstStyle/>
          <a:p>
            <a:pPr lvl="0"/>
            <a:r>
              <a:rPr lang="ru-RU" sz="2500" dirty="0" smtClean="0"/>
              <a:t>Во время подготовки к евангельской кампании, каждого члена этой группы </a:t>
            </a:r>
            <a:r>
              <a:rPr lang="ru-RU" sz="2500" b="1" dirty="0" smtClean="0">
                <a:solidFill>
                  <a:srgbClr val="002060"/>
                </a:solidFill>
              </a:rPr>
              <a:t>нужно попросить избрать участок в городе </a:t>
            </a:r>
            <a:r>
              <a:rPr lang="ru-RU" sz="2500" dirty="0" smtClean="0"/>
              <a:t>и затем обойти его, молясь тихой молитвой             (или молиться вслух в группах по два человека) за каждый дом в этом районе.</a:t>
            </a:r>
            <a:endParaRPr lang="en-US" sz="2500" dirty="0" smtClean="0"/>
          </a:p>
          <a:p>
            <a:pPr marL="0" indent="0" algn="ctr">
              <a:buNone/>
            </a:pP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ru-RU" sz="2500" b="1" dirty="0" smtClean="0">
                <a:solidFill>
                  <a:srgbClr val="002060"/>
                </a:solidFill>
              </a:rPr>
              <a:t>После таких молитвенных прогулок в течение, по крайней мере одного месяца, члены группы могут распространить в этом районе карточки для записи молитвенных просьб (их можно повесить на дверные ручки). Затем им нужно вернуться, чтобы собрать карточки и особенное время уделить молитвенным просьбам, записанным на карточках.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23624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6858000" cy="4525963"/>
          </a:xfrm>
        </p:spPr>
        <p:txBody>
          <a:bodyPr>
            <a:noAutofit/>
          </a:bodyPr>
          <a:lstStyle/>
          <a:p>
            <a:pPr lvl="0"/>
            <a:r>
              <a:rPr lang="ru-RU" sz="2300" b="1" dirty="0" smtClean="0">
                <a:solidFill>
                  <a:srgbClr val="002060"/>
                </a:solidFill>
              </a:rPr>
              <a:t>Если члены группы чувствуют себя достаточно комфортно, </a:t>
            </a:r>
            <a:r>
              <a:rPr lang="ru-RU" sz="2300" dirty="0" smtClean="0"/>
              <a:t>они могут постучать в двери вместо того, чтобы оставлять карточку для записи молитвенной просьбы и объяснить хозяевам дома, что они представляют Церковь адвентистов седьмого дня и молятся о тех, кто живет в этом районе и хотели бы спросить, есть ли у хозяев этого дома молитвенные просьбы.</a:t>
            </a:r>
            <a:endParaRPr lang="en-US" sz="2300" dirty="0" smtClean="0"/>
          </a:p>
          <a:p>
            <a:pPr lvl="0"/>
            <a:endParaRPr lang="en-US" sz="2300" dirty="0" smtClean="0"/>
          </a:p>
          <a:p>
            <a:pPr lvl="0"/>
            <a:r>
              <a:rPr lang="ru-RU" sz="2300" b="1" dirty="0" smtClean="0">
                <a:solidFill>
                  <a:srgbClr val="002060"/>
                </a:solidFill>
              </a:rPr>
              <a:t>После молитвы об этих просьбах в течение двух недель, участникам молитвенной группы следует прийти опять в дома тех, кто дал эти просьбы, чтобы рассказать людям о том, что они молились о них. </a:t>
            </a:r>
            <a:r>
              <a:rPr lang="ru-RU" sz="2300" dirty="0" smtClean="0"/>
              <a:t>Возможно, члены группы захотят по крайней мере один раз в месяц связываться     с этими людьми, чтобы сообщить о том,              что они все еще молятся о них.</a:t>
            </a:r>
            <a:endParaRPr lang="en-US" sz="2300" dirty="0"/>
          </a:p>
        </p:txBody>
      </p:sp>
    </p:spTree>
    <p:extLst>
      <p:ext uri="{BB962C8B-B14F-4D97-AF65-F5344CB8AC3E}">
        <p14:creationId xmlns="" xmlns:p14="http://schemas.microsoft.com/office/powerpoint/2010/main" val="38694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6858000" cy="50593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Тех, кто проявит заинтересованность в молитве, можно пригласить присоединиться к молитвенной группе в этом районе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en-US" sz="1700" dirty="0" smtClean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За неделю до начала программы      те члены церкви, которые молились о людях, должны прийти к тем,         за кого они молились и посещали     их каждый месяц и дать им буклет приглашение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(или, если возможно, видео приглашение) на программу.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34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Молитвенная группа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067800" cy="2057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Организация членов церкви в группы для того, чтобы молиться о других людях может изменить и их жизнь     и жизнь тех, за кого они молятся.</a:t>
            </a:r>
            <a:endParaRPr lang="en-US" sz="4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2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2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667000"/>
            <a:ext cx="3886200" cy="114300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solidFill>
                  <a:srgbClr val="002060"/>
                </a:solidFill>
                <a:latin typeface="Bookman Old Style" pitchFamily="18" charset="0"/>
              </a:rPr>
              <a:t>Вот несколько предложений по служению молитвенной группы:</a:t>
            </a:r>
            <a:endParaRPr lang="en-US" sz="39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5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9718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Проведите небольшое занятие по изучению Библии</a:t>
            </a:r>
            <a:r>
              <a:rPr lang="ru-RU" dirty="0" smtClean="0"/>
              <a:t> на тему молитвы.</a:t>
            </a:r>
            <a:r>
              <a:rPr lang="en-US" dirty="0" smtClean="0"/>
              <a:t>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прочтите короткие отрывки            </a:t>
            </a:r>
            <a:r>
              <a:rPr lang="ru-RU" dirty="0" smtClean="0"/>
              <a:t>из книг, посвященных молитве.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список </a:t>
            </a:r>
            <a:r>
              <a:rPr lang="ru-RU" dirty="0" smtClean="0"/>
              <a:t>молитвенных просьб.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62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429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Найдите себе партнеров для молитвы.  </a:t>
            </a:r>
            <a:r>
              <a:rPr lang="ru-RU" dirty="0" smtClean="0"/>
              <a:t>Каждый день или еженедельно звоните друг другу, чтобы молиться друг о друге      и о местных жителях.</a:t>
            </a:r>
            <a:endParaRPr lang="en-US" dirty="0"/>
          </a:p>
          <a:p>
            <a:r>
              <a:rPr lang="ru-RU" b="1" dirty="0" smtClean="0">
                <a:solidFill>
                  <a:srgbClr val="002060"/>
                </a:solidFill>
              </a:rPr>
              <a:t>Помните о том, что вам следует молиться о представителях местного населения.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55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raisR\Documents\EVANGELISM MANUAL - EDITED\PP evangelism\Chapter 02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6" y="0"/>
            <a:ext cx="9296636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избежать «выгорания»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3001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Когда вы будете трудиться над подготовкой евангельской программы и у вас будут установлены крайние сроки, к которым необходимо будет успеть сделать многое,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важно,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ваша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оставалась сбалансированной. </a:t>
            </a:r>
            <a:r>
              <a:rPr lang="ru-RU" dirty="0" smtClean="0">
                <a:solidFill>
                  <a:schemeClr val="bg1"/>
                </a:solidFill>
              </a:rPr>
              <a:t>У вас должно быть время для правильного питания, физических упражнений и время для общения со своей семьей.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«Личное усилие ради других должно быть предшествуемо тайною молитвою, потому что требуется великая мудрость, чтобы понять науку спасения душ. Прежде, чем иметь общение с людьми, имейте общение  с Христом. У престола небесной благодати получите подготовку для служения людям» - </a:t>
            </a:r>
            <a:r>
              <a:rPr lang="ru-RU" b="1" i="1" dirty="0" smtClean="0"/>
              <a:t>Наглядные уроки Христа, стр. </a:t>
            </a:r>
            <a:r>
              <a:rPr lang="ru-RU" b="1" dirty="0" smtClean="0"/>
              <a:t>149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75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Личная Подготовка</a:t>
            </a:r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Bookman Old Style" pitchFamily="18" charset="0"/>
              </a:rPr>
            </a:b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33800"/>
            <a:ext cx="8229600" cy="2438400"/>
          </a:xfrm>
        </p:spPr>
        <p:txBody>
          <a:bodyPr>
            <a:normAutofit/>
          </a:bodyPr>
          <a:lstStyle/>
          <a:p>
            <a:r>
              <a:rPr lang="ru-RU" dirty="0" smtClean="0"/>
              <a:t>И церковь и лично евангелисты нуждаются 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нуждаются в личной подготовке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Как человеку нужно провести эту подготовку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? </a:t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75037"/>
            <a:ext cx="8229600" cy="315436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Убедитесь в том, что у вас близкие и крепкие взаимоотношения со Христом.</a:t>
            </a:r>
            <a:r>
              <a:rPr lang="en-US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Каждый день проводите с Ним время, и особенно в субботний день. Это времяпрепровождение включает время для молитвы и изучения Библии. </a:t>
            </a:r>
            <a:endParaRPr lang="en-US" sz="2800" dirty="0" smtClean="0"/>
          </a:p>
          <a:p>
            <a:pPr marL="0" indent="0">
              <a:buNone/>
            </a:pPr>
            <a:endParaRPr lang="en-US" sz="900" dirty="0" smtClean="0"/>
          </a:p>
          <a:p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полное посвящение</a:t>
            </a:r>
            <a:r>
              <a:rPr lang="ru-RU" sz="2800" dirty="0" smtClean="0"/>
              <a:t> Христу, чтобы проповедовать миру о Нем.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76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610600" cy="3535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«Дух Святой дается для того, чтобы напомнить нам о словах и делах Христа, совершенные ради спасения души; и если бы этот Дух       был признан и оценен, духовная жизнь стала бы во сто раз лучше».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Уайт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«Путь, истина    и жизнь»,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Знамения времени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января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1898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4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Подготовительные встречи                    и молитвенные группы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множество программ, предназначенных для оказания помощи церкви подготовиться к евангельской кампании </a:t>
            </a:r>
            <a:r>
              <a:rPr lang="en-US" dirty="0" smtClean="0"/>
              <a:t>—</a:t>
            </a:r>
            <a:r>
              <a:rPr lang="ru-RU" dirty="0" smtClean="0"/>
              <a:t> для духовной подготовки, подготовки к свидетельству и участию                в служении.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26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ВСТРЕЧИ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048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Одним из прекрасных источников возрождения являются специальные встречи, посвященные духовному общению – это время, когда община может собраться          для молитвы и общения где-то в прекрасном месте, где они могут общаться с Богом.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ЕВАНГЕЛИЗМ для КАЖДОГО</vt:lpstr>
      <vt:lpstr>Слайд 2</vt:lpstr>
      <vt:lpstr>Слайд 3</vt:lpstr>
      <vt:lpstr> Личная Подготовка </vt:lpstr>
      <vt:lpstr> Как человеку нужно провести эту подготовку?  </vt:lpstr>
      <vt:lpstr>Слайд 6</vt:lpstr>
      <vt:lpstr>Слайд 7</vt:lpstr>
      <vt:lpstr> Подготовительные встречи                    и молитвенные группы</vt:lpstr>
      <vt:lpstr>ВСТРЕЧИ</vt:lpstr>
      <vt:lpstr>Слайд 10</vt:lpstr>
      <vt:lpstr>МАТЕРИАЛЫ</vt:lpstr>
      <vt:lpstr>Составляющие хорошей подготовительной встречи</vt:lpstr>
      <vt:lpstr>Слайд 13</vt:lpstr>
      <vt:lpstr>Молитвенная конференция/встреча</vt:lpstr>
      <vt:lpstr>Пост и молитва</vt:lpstr>
      <vt:lpstr> Вы можете предложить следующие темы          для молитвы:</vt:lpstr>
      <vt:lpstr>Слайд 17</vt:lpstr>
      <vt:lpstr>Молитвенная цепочка</vt:lpstr>
      <vt:lpstr>Молитвенные прогулки</vt:lpstr>
      <vt:lpstr>Слайд 20</vt:lpstr>
      <vt:lpstr>Слайд 21</vt:lpstr>
      <vt:lpstr>Слайд 22</vt:lpstr>
      <vt:lpstr>Слайд 23</vt:lpstr>
      <vt:lpstr>Молитвенная группа</vt:lpstr>
      <vt:lpstr>Вот несколько предложений по служению молитвенной группы:</vt:lpstr>
      <vt:lpstr>Слайд 26</vt:lpstr>
      <vt:lpstr>Слайд 27</vt:lpstr>
      <vt:lpstr> Как избежать «выгорания»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1</cp:revision>
  <dcterms:created xsi:type="dcterms:W3CDTF">2012-02-09T10:53:24Z</dcterms:created>
  <dcterms:modified xsi:type="dcterms:W3CDTF">2012-02-09T10:53:54Z</dcterms:modified>
</cp:coreProperties>
</file>