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E0C0-8209-4192-A1FB-B12F79A04C79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8A4A-E674-4C10-97F3-22DAB1DF5E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514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вы составите общий план и линию программы, вы можете организовать различные комитеты для организации работы                         в зависимости от ваших нужд.              В список важных комитетов входят следующие: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49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Руководящий 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3528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данный комитет входят руководители всех комитетов. Они координируют проведение всех мероприятий, чтобы все происходило согласно утвержденного расписания как до начала, так    и во время кампании.</a:t>
            </a:r>
            <a:r>
              <a:rPr lang="ru-RU" dirty="0" smtClean="0"/>
              <a:t> Члены этого комитета должны встречаться регулярно и руководитель каждого подкомитета должен представлять             на этих встречах отчет о том, как продвигается работа в его сфере.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96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Молитвенный комитет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458200" cy="32766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Данный комитет занимается организацией молитвенного служения в церкви перед началом,        во время проведения и после завершения программы. (См. также раздел «Подготовительные встречи                и молитвенные группы» во 2 главе.)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знать, что это служение - самое важное поручение во время проведения программы. Благодаря молитве можно достичь гораздо больших результатов.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164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6781800" cy="365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найти возможности для того, чтобы о проведении программы молились больше. В служение молитвенного комитета могут входить следующие инициативы: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4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программы «Воины молитвы».</a:t>
            </a:r>
            <a:r>
              <a:rPr lang="ru-RU" sz="2800" dirty="0" smtClean="0"/>
              <a:t>       В Божьей армии воины молитвы это «ударные части». Мы знаем, что все христиане совершают молитвы, но воины молитвы обладают особенными навыками.</a:t>
            </a:r>
            <a:endParaRPr lang="en-US" sz="3000" dirty="0"/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встречи участников программы «Воины молитвы»</a:t>
            </a:r>
            <a:r>
              <a:rPr lang="ru-RU" sz="2800" dirty="0" smtClean="0"/>
              <a:t> каждую субботу в течение    10 минут сразу же после служения в церкви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424754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124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руководство программой молитвенных прогулок перед началом программы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(См. раздел, посвященный молитвенным прогулкам в разделе «Подготовительные встречи и молитвенные группы»).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565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распространение информации о молитвенных собраниях</a:t>
            </a:r>
            <a:r>
              <a:rPr lang="ru-RU" dirty="0" smtClean="0"/>
              <a:t> и приглашение членов церкви к служению молитвы и посвящения перед началом евангельской кампании.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 комнату или часть какого-то помещения в здании церкви или рядом с ним для того, чтобы организовать молитвенную комнату для молитв</a:t>
            </a:r>
            <a:r>
              <a:rPr lang="ru-RU" dirty="0" smtClean="0"/>
              <a:t>     во время программы.</a:t>
            </a:r>
            <a:endParaRPr lang="en-US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Приглашение членов церкви к молитве</a:t>
            </a:r>
            <a:r>
              <a:rPr lang="ru-RU" dirty="0" smtClean="0"/>
              <a:t> во время проведения кампании.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58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организации детской программы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комитет несет ответственность                   за организацию специальной ежевечерней программы для детей в возрасте                        от 4 до 10 лет.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5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Комитет, ответственный  за украшение помещения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комитет несет ответственность за все украшения в зале и других помещениях, которые будут использоваться во время программы, включая туалетные комнаты.     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комитет должны входить люди, обладающие художественными талантами.</a:t>
            </a:r>
            <a:endParaRPr lang="en-US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9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Ответственные за питание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Этот комитет несет ответственность за питание работников, обслуживающих встречу,          если решение об этом было принято заранее,           а также за организацию субботних совместных обедов в субботу  после представления           на евангельской программе темы                        о соблюдении субботы.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36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10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81561"/>
            <a:ext cx="89154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62500" y="20351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10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100" b="1" dirty="0" err="1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Евангельскиевстречи</a:t>
            </a:r>
            <a:r>
              <a:rPr lang="en-US" sz="4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II:</a:t>
            </a:r>
          </a:p>
          <a:p>
            <a:pPr>
              <a:lnSpc>
                <a:spcPct val="110000"/>
              </a:lnSpc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Обучение          и комитеты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57912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10200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наставничеству новых членов церкви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53440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комитет будет заниматься планированием последующих мероприятий для новых членов церкви, которые будут проводиться после завершения евангельской программы.</a:t>
            </a:r>
            <a:r>
              <a:rPr lang="ru-RU" dirty="0" smtClean="0"/>
              <a:t> Наставление новых членов церкви также важно, как и крещение, чтобы помочь им стать утвержденными в вере, свидетельствующими о Боге адвентистами. </a:t>
            </a:r>
            <a:r>
              <a:rPr lang="en-US" dirty="0" smtClean="0"/>
              <a:t>(</a:t>
            </a:r>
            <a:r>
              <a:rPr lang="ru-RU" dirty="0" smtClean="0"/>
              <a:t>См</a:t>
            </a:r>
            <a:r>
              <a:rPr lang="en-US" dirty="0" smtClean="0"/>
              <a:t>. </a:t>
            </a:r>
            <a:r>
              <a:rPr lang="ru-RU" dirty="0" smtClean="0"/>
              <a:t>главу </a:t>
            </a:r>
            <a:r>
              <a:rPr lang="en-US" dirty="0" smtClean="0"/>
              <a:t>14, «</a:t>
            </a:r>
            <a:r>
              <a:rPr lang="ru-RU" dirty="0" smtClean="0"/>
              <a:t>Наставничество для новообращенных</a:t>
            </a:r>
            <a:r>
              <a:rPr lang="en-US" dirty="0" smtClean="0"/>
              <a:t>»)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3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привратников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86200"/>
            <a:ext cx="7467600" cy="2362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комитет контролирует, проводит набор и подготовку привратников для проведения программы.</a:t>
            </a:r>
            <a:r>
              <a:rPr lang="ru-RU" dirty="0" smtClean="0"/>
              <a:t> (Для получения более подробной информации см. раздел «Приветствие посетителей» в 9 главе).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143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жилищным вопросам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комитет занимается организацией жилья для рядовых членов церкви                и ее работников, принимающих участие      в программе, если они приехали                  на программу издалека.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63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Музыкальный 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Музыкальное служение может замечательно украсить евангельскую программу.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этого комитета будут нести ответственность        за все музыкальные номера, которые будут звучать во время программы.</a:t>
            </a:r>
            <a:r>
              <a:rPr lang="ru-RU" dirty="0" smtClean="0"/>
              <a:t> (См. раздел «Музыкальная программа» в 9 главе.)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6918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звукооператоров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95600"/>
          </a:xfrm>
        </p:spPr>
        <p:txBody>
          <a:bodyPr>
            <a:normAutofit/>
          </a:bodyPr>
          <a:lstStyle/>
          <a:p>
            <a:r>
              <a:rPr lang="ru-RU" dirty="0" smtClean="0"/>
              <a:t>Этот комитет отвечает за работу звуковых систем.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качество звука играет важную роль, привлеките членов этого комитета к планированию и проведению программы.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28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Комитет, ответственный за работу парковки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362200"/>
          </a:xfrm>
        </p:spPr>
        <p:txBody>
          <a:bodyPr>
            <a:noAutofit/>
          </a:bodyPr>
          <a:lstStyle/>
          <a:p>
            <a:r>
              <a:rPr lang="ru-RU" sz="3100" dirty="0" smtClean="0"/>
              <a:t>Этот комитет занимается организацией работы парковки во время проведения программы. 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помощников           в этой работе зависит от количества посетителей и количества автомобилей, на которых они будут приезжать.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367097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Транспортный 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Данный комитет занимается организацией транспортного обслуживания двух групп –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посетителей, которые не могут самостоятельно приезжать на встречи      и обслуживающего персонала программы,</a:t>
            </a:r>
            <a:r>
              <a:rPr lang="ru-RU" dirty="0" smtClean="0"/>
              <a:t> которые также нуждаются в транспорте.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27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организации посещений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8229600" cy="3276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только евангелисту следует посещать тех,          кто заинтересовался истиной.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также могут посещать библейские работники, консультанты из рядовых членов церкви и пасторы, а также любые члены церкви, которые прошли необходимую подготовку. </a:t>
            </a:r>
            <a:r>
              <a:rPr lang="ru-RU" dirty="0" smtClean="0"/>
              <a:t>(Для получения более подробной информации см. главу 12 «Посещения   и принятие решений».)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984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Благодаря усердным молитвам, тщательному планированию и посвященным членам различных комитетов </a:t>
            </a:r>
            <a:r>
              <a:rPr lang="ru-RU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сможете заложить фундамент успешной евангельской программы.</a:t>
            </a:r>
            <a:r>
              <a:rPr lang="ru-RU" sz="3000" b="1" dirty="0" smtClean="0">
                <a:solidFill>
                  <a:schemeClr val="bg1"/>
                </a:solidFill>
              </a:rPr>
              <a:t> Поддерживайте и ободряйте друг друга, когда вы вместе будете трудиться над тем, чтобы проповедовать благую весть  о любящем Спасителе.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62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0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63" y="0"/>
            <a:ext cx="921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971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Один работник, обученный и подготовленный для служения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пребывающий под водительством Духа Христа, совершит значительно больше, чем десять работников, не обладающих достаточными познаниями</a:t>
            </a:r>
            <a:r>
              <a:rPr lang="ru-RU" dirty="0" smtClean="0"/>
              <a:t> и слабых в вере.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0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63" y="0"/>
            <a:ext cx="921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человек, действующий в согласии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наставлениями Божьими и в единении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собратьями, принесет больше пользы, чем десять, не осознавших необходимости полагаться на Бога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dirty="0" smtClean="0"/>
              <a:t>и действовать в согласии с общим планом работы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 1888, 29 мая).  </a:t>
            </a:r>
            <a:r>
              <a:rPr lang="en-US" i="1" dirty="0" smtClean="0"/>
              <a:t> </a:t>
            </a:r>
            <a:r>
              <a:rPr lang="ru-RU" i="1" dirty="0" smtClean="0"/>
              <a:t>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109</a:t>
            </a:r>
            <a:r>
              <a:rPr lang="en-US" sz="2800" i="1" dirty="0" smtClean="0"/>
              <a:t>.</a:t>
            </a:r>
            <a:r>
              <a:rPr lang="en-US" sz="2800" dirty="0" smtClean="0"/>
              <a:t> 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73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918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Обучение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членов церкви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162800" cy="3886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все, кто будет принимать участие в программе, получат пользу, пройдя обучение, когда опытный в служении человек будет наставлять новичков.</a:t>
            </a:r>
            <a:r>
              <a:rPr lang="ru-RU" dirty="0" smtClean="0"/>
              <a:t> Вы можете проводить подготовку членов церкви  во время субботней школы, второй части служения или молитвенного собрания, когда вместе собрано большое количество членов церкви.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6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918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6934200" cy="50292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Молитвенное служение играет важную роль в подготовке членов церкви и в работе с ними. </a:t>
            </a:r>
            <a:r>
              <a:rPr lang="ru-RU" dirty="0" smtClean="0"/>
              <a:t>Один раз в неделю проводите молитвенную встречу со всеми рядовыми членами церкви, которые будут помогать       на программе, включая тех, кто будет отвечать за организацию парковки и занятия с детьми.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ru-RU" dirty="0" smtClean="0"/>
              <a:t>Удивительно, но один из самых важных факторов, который поможет вам улучшить ваше собственное служение и поможет             в подготовке других людей к служению,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тщательная оценка работы                    в конце проведения любых общественных мероприятий или программ.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7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оценки программы (см. Приложение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содержит много деталей, но благодаря этому, она поможет вам узнать, насколько хорошо прошла программа, если каждый ответит на вопросы честно и серьезно.        Вам необходимо будет адаптировать форму оценки согласно виду мероприятия, которое вы проводили. Последние три вопроса могут использоваться по отдельности для оценки почти любого мероприятия.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8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комитетов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9800"/>
            <a:ext cx="7239000" cy="2590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две причины,             по которым необходимо организовать комитеты                по планированию и проведению евангельской кампании.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8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участию            в комитетах, больше людей принимают участие в организации евангельской кампании.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члены комитета будут чувствовать себя причастными к проведению встреч  и с большей вероятностью станут посещать программу и пригласят своих друзей и соседей.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231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ЕВАНГЕЛИЗМ для КАЖДОГО</vt:lpstr>
      <vt:lpstr>Слайд 2</vt:lpstr>
      <vt:lpstr>Слайд 3</vt:lpstr>
      <vt:lpstr>Слайд 4</vt:lpstr>
      <vt:lpstr> Обучение членов церкви </vt:lpstr>
      <vt:lpstr>Слайд 6</vt:lpstr>
      <vt:lpstr>Слайд 7</vt:lpstr>
      <vt:lpstr> Организация комитетов </vt:lpstr>
      <vt:lpstr>Слайд 9</vt:lpstr>
      <vt:lpstr>Слайд 10</vt:lpstr>
      <vt:lpstr> Руководящий Комитет </vt:lpstr>
      <vt:lpstr> Молитвенный комитет</vt:lpstr>
      <vt:lpstr>Постарайтесь найти возможности для того, чтобы о проведении программы молились больше. В служение молитвенного комитета могут входить следующие инициативы:</vt:lpstr>
      <vt:lpstr>Слайд 14</vt:lpstr>
      <vt:lpstr>Слайд 15</vt:lpstr>
      <vt:lpstr>Слайд 16</vt:lpstr>
      <vt:lpstr> Комитет по организации детской программы </vt:lpstr>
      <vt:lpstr> Комитет, ответственный  за украшение помещения </vt:lpstr>
      <vt:lpstr> Ответственные за питание </vt:lpstr>
      <vt:lpstr> Комитет по наставничеству новых членов церкви  </vt:lpstr>
      <vt:lpstr> Комитет привратников  </vt:lpstr>
      <vt:lpstr> Комитет по жилищным вопросам  </vt:lpstr>
      <vt:lpstr> Музыкальный комитет  </vt:lpstr>
      <vt:lpstr> Комитет звукооператоров </vt:lpstr>
      <vt:lpstr> Комитет, ответственный за работу парковки  </vt:lpstr>
      <vt:lpstr> Транспортный комитет </vt:lpstr>
      <vt:lpstr> Комитет по организации посещений  </vt:lpstr>
      <vt:lpstr>Слайд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2012-02-09T11:05:17Z</dcterms:created>
  <dcterms:modified xsi:type="dcterms:W3CDTF">2012-02-09T11:05:57Z</dcterms:modified>
</cp:coreProperties>
</file>