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2E7D-1161-446E-B24B-8287B00CFA65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E83-9D3F-4A9E-8C0B-15C2E593E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2E7D-1161-446E-B24B-8287B00CFA65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E83-9D3F-4A9E-8C0B-15C2E593E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2E7D-1161-446E-B24B-8287B00CFA65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E83-9D3F-4A9E-8C0B-15C2E593E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2E7D-1161-446E-B24B-8287B00CFA65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E83-9D3F-4A9E-8C0B-15C2E593E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2E7D-1161-446E-B24B-8287B00CFA65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E83-9D3F-4A9E-8C0B-15C2E593E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2E7D-1161-446E-B24B-8287B00CFA65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E83-9D3F-4A9E-8C0B-15C2E593E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2E7D-1161-446E-B24B-8287B00CFA65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E83-9D3F-4A9E-8C0B-15C2E593E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2E7D-1161-446E-B24B-8287B00CFA65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E83-9D3F-4A9E-8C0B-15C2E593E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2E7D-1161-446E-B24B-8287B00CFA65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E83-9D3F-4A9E-8C0B-15C2E593E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2E7D-1161-446E-B24B-8287B00CFA65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E83-9D3F-4A9E-8C0B-15C2E593E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2E7D-1161-446E-B24B-8287B00CFA65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E83-9D3F-4A9E-8C0B-15C2E593E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72E7D-1161-446E-B24B-8287B00CFA65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78E83-9D3F-4A9E-8C0B-15C2E593E5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19" y="0"/>
            <a:ext cx="9221419" cy="688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Руководство служением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Служитель является духовным лидером и наставником церкви.</a:t>
            </a:r>
            <a:r>
              <a:rPr lang="ru-RU" dirty="0" smtClean="0"/>
              <a:t> Служитель             с помощью пресвитеров планирует             и руководит всеми служениями в церкви.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/>
              <a:t> </a:t>
            </a:r>
          </a:p>
          <a:p>
            <a:r>
              <a:rPr lang="ru-RU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отсутствия рукоположенного пастора, пресвитер общины может обратиться с просьбой к президенту конференции или миссии назначить служителя для проведения обряда крещения для тех, кто желает присоединиться к церкви.</a:t>
            </a:r>
            <a:endParaRPr lang="en-US" sz="33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3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Поддержка новых      членов церкви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3276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Для </a:t>
            </a:r>
            <a:r>
              <a:rPr lang="ru-RU" sz="2800" dirty="0" err="1" smtClean="0"/>
              <a:t>новокрещенного</a:t>
            </a:r>
            <a:r>
              <a:rPr lang="ru-RU" sz="2800" dirty="0" smtClean="0"/>
              <a:t> очень важна поддержка, безусловная любовь и дружба. Вы можете провести совместный обед после крещения,      это время может стать временем для радости        и общения, хвалы Богу. Вы также можете избрать духовного попечителя или попечителей для новых людей,  чтобы те их поддерживали.</a:t>
            </a:r>
          </a:p>
        </p:txBody>
      </p:sp>
    </p:spTree>
    <p:extLst>
      <p:ext uri="{BB962C8B-B14F-4D97-AF65-F5344CB8AC3E}">
        <p14:creationId xmlns:p14="http://schemas.microsoft.com/office/powerpoint/2010/main" xmlns="" val="41019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3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2362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Если </a:t>
            </a:r>
            <a:r>
              <a:rPr lang="ru-RU" dirty="0" err="1" smtClean="0">
                <a:solidFill>
                  <a:schemeClr val="bg1"/>
                </a:solidFill>
              </a:rPr>
              <a:t>новокрещенный</a:t>
            </a:r>
            <a:r>
              <a:rPr lang="ru-RU" dirty="0" smtClean="0">
                <a:solidFill>
                  <a:schemeClr val="bg1"/>
                </a:solidFill>
              </a:rPr>
              <a:t> еще не является членом малой группы по изучению Библии, помогите ему или ей найти такую группу, чтобы участие в ней стало благословением для этого человека.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2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 – The Baptismal 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:\DEPT\WM\_SHARED\2011 Adviosry Resources\Nurture-Empower-Outreach\EMPOWER\EVANGELISM MANUAL - EDITED\PP evangelism\Chapter 13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457200"/>
            <a:ext cx="8839200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4000" dirty="0">
              <a:latin typeface="Trajan Pro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86300" y="1958975"/>
            <a:ext cx="4381500" cy="2689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13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Служение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Крещения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6198513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endParaRPr lang="en-US" sz="11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1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10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81675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3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7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3352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Следует избегать всего банального                      и обыденного и не допускать того,             чтобы происходящее низводилось до уровня заурядного события.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учить                наши церкви с большим уважением                 и благоговением относиться к этому священному служению».</a:t>
            </a:r>
            <a:r>
              <a:rPr lang="ru-RU" dirty="0" smtClean="0"/>
              <a:t>                                       </a:t>
            </a:r>
            <a:r>
              <a:rPr lang="ru-RU" i="1" dirty="0" smtClean="0"/>
              <a:t>– Пасторское служение,</a:t>
            </a:r>
            <a:r>
              <a:rPr lang="ru-RU" dirty="0" smtClean="0"/>
              <a:t> стр. </a:t>
            </a:r>
            <a:r>
              <a:rPr lang="ru-RU" dirty="0" err="1" smtClean="0"/>
              <a:t>ориг</a:t>
            </a:r>
            <a:r>
              <a:rPr lang="ru-RU" dirty="0" smtClean="0"/>
              <a:t>. 164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158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Планирование         служения крещения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8229600" cy="2286000"/>
          </a:xfrm>
        </p:spPr>
        <p:txBody>
          <a:bodyPr>
            <a:normAutofit/>
          </a:bodyPr>
          <a:lstStyle/>
          <a:p>
            <a:r>
              <a:rPr lang="ru-RU" dirty="0" smtClean="0"/>
              <a:t>Во время крещения должны звучать </a:t>
            </a:r>
            <a:r>
              <a:rPr lang="ru-RU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псалмы хвалы и свидетельства,            это время для радости и молитвы,    слов ободрения</a:t>
            </a:r>
            <a:r>
              <a:rPr lang="ru-RU" dirty="0" smtClean="0"/>
              <a:t> из Писания.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предоставить возможность, чтобы кандидаты            на крещение подтвердили принятие учения церкви адвентистов седьмого  дня перед лицом церкви или специально назначенного комитета.</a:t>
            </a:r>
            <a:r>
              <a:rPr lang="ru-RU" dirty="0" smtClean="0"/>
              <a:t> Это можно сделать прямо перед крещением.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0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DEPT\WM\_SHARED\2011 Adviosry Resources\Nurture-Empower-Outreach\EMPOWER\EVANGELISM MANUAL - EDITED\PP evangelism\Chapter 1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19" y="-23086"/>
            <a:ext cx="9221419" cy="688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6629400" cy="3733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проведения обряда крещения, пастору или пресвитеру необходимо поприветствовать новых членов церкви от лица всей общины, пожать      им руку.  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4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250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ЕВАНГЕЛИЗМ для КАЖДОГО</vt:lpstr>
      <vt:lpstr>Chapter 13 – The Baptismal Service</vt:lpstr>
      <vt:lpstr>Слайд 3</vt:lpstr>
      <vt:lpstr>Слайд 4</vt:lpstr>
      <vt:lpstr> Планирование         служения крещения </vt:lpstr>
      <vt:lpstr>Слайд 6</vt:lpstr>
      <vt:lpstr>Слайд 7</vt:lpstr>
      <vt:lpstr>Слайд 8</vt:lpstr>
      <vt:lpstr>Слайд 9</vt:lpstr>
      <vt:lpstr> Руководство служением </vt:lpstr>
      <vt:lpstr> Поддержка новых      членов церкви </vt:lpstr>
      <vt:lpstr>Слайд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ЕВАНГЕЛИЗМ для КАЖДОГО</dc:title>
  <dc:creator>raostrovskaya</dc:creator>
  <cp:lastModifiedBy>raostrovskaya</cp:lastModifiedBy>
  <cp:revision>1</cp:revision>
  <dcterms:created xsi:type="dcterms:W3CDTF">2012-02-09T11:09:14Z</dcterms:created>
  <dcterms:modified xsi:type="dcterms:W3CDTF">2012-02-09T11:10:18Z</dcterms:modified>
</cp:coreProperties>
</file>