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3759" autoAdjust="0"/>
  </p:normalViewPr>
  <p:slideViewPr>
    <p:cSldViewPr snapToGrid="0" snapToObjects="1">
      <p:cViewPr>
        <p:scale>
          <a:sx n="50" d="100"/>
          <a:sy n="50" d="100"/>
        </p:scale>
        <p:origin x="147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A8A90-4DAD-FC4A-B918-2CA2915466D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728AD-F012-A548-935B-2F04C8AC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96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 </a:t>
            </a:r>
            <a:r>
              <a:rPr lang="mr-IN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наш пример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Дискуссия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показал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создавать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свободу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взаимоотношениях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принципы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следуя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C728AD-F012-A548-935B-2F04C8ACDE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8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Защищать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репутацию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своего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Марии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религиозных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лидерах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обвинили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прелюбодеянии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записал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грехи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песке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стерта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дуновением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ветра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раскрыл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публично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защитил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репутацию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8:2-11.</a:t>
            </a:r>
          </a:p>
          <a:p>
            <a:pPr lvl="0"/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C728AD-F012-A548-935B-2F04C8ACDE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922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осторожным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критикой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Беседуя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проявлял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величайший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внимание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предупредительность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произносил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жестоких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причинял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ненужной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чувствительной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порицал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человеческую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слабость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бесстрашно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разоблачал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лицемерие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неверие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беззаконие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моменты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суровых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обличений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глазах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появлялись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слезы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веков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353).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C728AD-F012-A548-935B-2F04C8ACDE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53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Принимать людей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принимал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богатых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бедных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правителей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неприкасаемых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душа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многоценна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падшую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душу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пришел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спасти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веков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353).</a:t>
            </a: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C728AD-F012-A548-935B-2F04C8ACDE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47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Выделя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побыть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одиночестве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отпустив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взошел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14:23).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C728AD-F012-A548-935B-2F04C8ACDE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14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Поддерживать отношения с другими людьми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идите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28:19.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C728AD-F012-A548-935B-2F04C8ACDE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20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ыть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готовы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переменам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ваших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взаимоотношениях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умолю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даст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Утешителя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вовек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оставлю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сиротами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14:16, 18).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C728AD-F012-A548-935B-2F04C8ACDE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9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2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44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41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68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6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1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7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12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2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7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D8FA6-4DCA-5C4F-B8C4-DC470E7AF84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F790A-BDEA-3344-8939-532148039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EDB8061-7E3E-7E40-AC47-F80AA5B7ECA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90AC07-0781-BF45-BFB6-496CC7ACE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47763" y="3231931"/>
            <a:ext cx="4703378" cy="183405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Avenir Next" panose="020B0503020202020204" pitchFamily="34" charset="0"/>
              </a:rPr>
              <a:t>ИИСУС НАШ ПРИМЕР</a:t>
            </a:r>
            <a:r>
              <a:rPr lang="en-US" sz="2800" dirty="0">
                <a:latin typeface="Avenir Next" panose="020B0503020202020204" pitchFamily="34" charset="0"/>
              </a:rPr>
              <a:t/>
            </a:r>
            <a:br>
              <a:rPr lang="en-US" sz="2800" dirty="0">
                <a:latin typeface="Avenir Next" panose="020B0503020202020204" pitchFamily="34" charset="0"/>
              </a:rPr>
            </a:br>
            <a:r>
              <a:rPr lang="en-US" sz="1800" dirty="0" smtClean="0">
                <a:latin typeface="Avenir Next" panose="020B0503020202020204" pitchFamily="34" charset="0"/>
              </a:rPr>
              <a:t>[</a:t>
            </a:r>
            <a:r>
              <a:rPr lang="ru-RU" sz="1800" dirty="0" smtClean="0">
                <a:latin typeface="Avenir Next" panose="020B0503020202020204" pitchFamily="34" charset="0"/>
              </a:rPr>
              <a:t>Дискуссия</a:t>
            </a:r>
            <a:r>
              <a:rPr lang="en-US" sz="1800" dirty="0" smtClean="0">
                <a:latin typeface="Avenir Next" panose="020B0503020202020204" pitchFamily="34" charset="0"/>
              </a:rPr>
              <a:t>]</a:t>
            </a:r>
            <a:r>
              <a:rPr lang="en-US" sz="1800" dirty="0">
                <a:latin typeface="Avenir Next" panose="020B0503020202020204" pitchFamily="34" charset="0"/>
              </a:rPr>
              <a:t/>
            </a:r>
            <a:br>
              <a:rPr lang="en-US" sz="1800" dirty="0">
                <a:latin typeface="Avenir Next" panose="020B0503020202020204" pitchFamily="34" charset="0"/>
              </a:rPr>
            </a:br>
            <a:endParaRPr lang="en-US" sz="2800" dirty="0"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95099-6285-8C41-9207-6CF409BB90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4"/>
            <a:ext cx="4330262" cy="123762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ru-RU" dirty="0"/>
              <a:t>Иисус – наш пример во всем, Он показал нам, как создавать свободу во взаимоотношениях. Как нам применить эти принципы в жизни, следуя Его примеру</a:t>
            </a:r>
            <a:r>
              <a:rPr lang="ru-RU" dirty="0" smtClean="0"/>
              <a:t>?</a:t>
            </a:r>
            <a:endParaRPr lang="en-US" sz="200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6FA7BDC-A7BF-F148-B6A7-779E21C5719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05302" y="6480303"/>
            <a:ext cx="485478" cy="33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0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22699-611F-3447-85BF-58D902C9F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1. 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Защищать репутацию своего друга</a:t>
            </a:r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8C759-96A5-0847-8DAE-71870A1A4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7" y="2650080"/>
            <a:ext cx="5314543" cy="3775657"/>
          </a:xfrm>
        </p:spPr>
        <p:txBody>
          <a:bodyPr anchor="t">
            <a:normAutofit/>
          </a:bodyPr>
          <a:lstStyle/>
          <a:p>
            <a:pPr marL="0" lvl="0" indent="0" algn="ctr">
              <a:lnSpc>
                <a:spcPct val="100000"/>
              </a:lnSpc>
              <a:buNone/>
            </a:pPr>
            <a:r>
              <a:rPr lang="ru-RU" sz="2400" dirty="0" smtClean="0"/>
              <a:t>Пример </a:t>
            </a:r>
            <a:r>
              <a:rPr lang="ru-RU" sz="2400" dirty="0"/>
              <a:t>Иисуса: Он знал все о Марии и знал все о религиозных лидерах, которые обвинили ее в прелюбодеянии, но Он записал их грехи на песке, чтобы эта запись могла быть стерта дуновением ветра. Он не раскрыл их грех публично. Он защитил их репутацию Ин. 8:2-11.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400" dirty="0"/>
              <a:t> </a:t>
            </a:r>
          </a:p>
          <a:p>
            <a:pPr algn="ctr">
              <a:lnSpc>
                <a:spcPct val="100000"/>
              </a:lnSpc>
            </a:pPr>
            <a:endParaRPr lang="en-US" sz="240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A close up of a device&#10;&#10;Description automatically generated">
            <a:extLst>
              <a:ext uri="{FF2B5EF4-FFF2-40B4-BE49-F238E27FC236}">
                <a16:creationId xmlns:a16="http://schemas.microsoft.com/office/drawing/2014/main" id="{EBEF55B9-2DE7-3A4A-BCF7-6C351A5BFE4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397554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93C5F-2D91-F047-8996-F76EE8E85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631048"/>
            <a:ext cx="5314536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2. </a:t>
            </a:r>
            <a:r>
              <a:rPr lang="ru-RU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Быть осторожным с критикой</a:t>
            </a:r>
            <a:endParaRPr lang="en-US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D0003-00A4-B149-A110-FCF6332A8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7"/>
            <a:ext cx="5314543" cy="4578983"/>
          </a:xfrm>
        </p:spPr>
        <p:txBody>
          <a:bodyPr anchor="t"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400" dirty="0"/>
              <a:t>Пример Иисуса: “Беседуя с народом, Он проявлял величайший такт, внимание и предупредительность</a:t>
            </a:r>
            <a:r>
              <a:rPr lang="ru-RU" sz="2400" dirty="0" smtClean="0"/>
              <a:t>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400" dirty="0" smtClean="0"/>
              <a:t> </a:t>
            </a:r>
            <a:r>
              <a:rPr lang="ru-RU" sz="2400" dirty="0"/>
              <a:t>Он никогда не был груб, никогда без нужды не произносил жестоких слов, никогда не причинял ненужной боли чувствительной душе</a:t>
            </a:r>
            <a:r>
              <a:rPr lang="ru-RU" sz="2400" dirty="0" smtClean="0"/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400" dirty="0" smtClean="0"/>
              <a:t> </a:t>
            </a:r>
            <a:r>
              <a:rPr lang="ru-RU" sz="2400" dirty="0"/>
              <a:t>Он никогда не порицал человеческую слабость. Да, Он бесстрашно разоблачал лицемерие, неверие и беззаконие, но в моменты таких суровых обличений на глазах у Него появлялись слезы». (Желание веков, с. 353).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40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F050B4-6FD9-A740-98C0-2DEE2643461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13973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46EFD-BD91-F04C-8268-C72CD7B2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pPr algn="ctr"/>
            <a:r>
              <a:rPr lang="en-US" sz="41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3. </a:t>
            </a:r>
            <a:r>
              <a:rPr lang="ru-RU" sz="41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Принимать людей</a:t>
            </a:r>
            <a:endParaRPr lang="en-US" sz="41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9CB72-9040-4946-8127-420FF444B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42" y="1999205"/>
            <a:ext cx="6380922" cy="2173712"/>
          </a:xfrm>
        </p:spPr>
        <p:txBody>
          <a:bodyPr anchor="t">
            <a:noAutofit/>
          </a:bodyPr>
          <a:lstStyle/>
          <a:p>
            <a:pPr marL="0" lvl="0" indent="0" algn="ctr">
              <a:lnSpc>
                <a:spcPct val="170000"/>
              </a:lnSpc>
              <a:buNone/>
            </a:pPr>
            <a:r>
              <a:rPr lang="ru-RU" sz="2400" dirty="0"/>
              <a:t>Пример Иисуса: Он принимал всех и каждого: богатых, бедных, правителей, слуг, неприкасаемых</a:t>
            </a:r>
            <a:r>
              <a:rPr lang="ru-RU" sz="2400" dirty="0" smtClean="0"/>
              <a:t>.</a:t>
            </a:r>
          </a:p>
          <a:p>
            <a:pPr marL="0" lvl="0" indent="0" algn="ctr">
              <a:lnSpc>
                <a:spcPct val="170000"/>
              </a:lnSpc>
              <a:buNone/>
            </a:pPr>
            <a:r>
              <a:rPr lang="ru-RU" sz="2400" dirty="0" smtClean="0"/>
              <a:t> </a:t>
            </a:r>
            <a:r>
              <a:rPr lang="ru-RU" sz="2400" dirty="0"/>
              <a:t>“Каждая душа была </a:t>
            </a:r>
            <a:r>
              <a:rPr lang="ru-RU" sz="2400" dirty="0" err="1"/>
              <a:t>многоценна</a:t>
            </a:r>
            <a:r>
              <a:rPr lang="ru-RU" sz="2400" dirty="0"/>
              <a:t> для Него</a:t>
            </a:r>
            <a:r>
              <a:rPr lang="ru-RU" sz="2400" dirty="0" smtClean="0"/>
              <a:t>…</a:t>
            </a:r>
          </a:p>
          <a:p>
            <a:pPr marL="0" lvl="0" indent="0" algn="ctr">
              <a:lnSpc>
                <a:spcPct val="170000"/>
              </a:lnSpc>
              <a:buNone/>
            </a:pPr>
            <a:r>
              <a:rPr lang="ru-RU" sz="2400" dirty="0" smtClean="0"/>
              <a:t> </a:t>
            </a:r>
            <a:r>
              <a:rPr lang="ru-RU" sz="2400" dirty="0"/>
              <a:t>В каждом человеке Он видел падшую душу, которую пришел спасти” (Желание веков, с. 353).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2400" dirty="0"/>
              <a:t> </a:t>
            </a:r>
          </a:p>
          <a:p>
            <a:pPr marL="0" indent="0" algn="ctr">
              <a:lnSpc>
                <a:spcPct val="170000"/>
              </a:lnSpc>
              <a:buNone/>
            </a:pPr>
            <a:endParaRPr lang="en-US" sz="240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7731E8-38B9-9A42-98C2-21047B9E922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280098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DD413-196D-1441-B813-48B897BED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4. </a:t>
            </a:r>
            <a:r>
              <a:rPr lang="ru-RU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Выделять время на то, чтобы побыть в одиночестве</a:t>
            </a: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41AE5-3DF8-0F4C-9C86-1DFF0CBCD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75" y="2530809"/>
            <a:ext cx="5609220" cy="2450095"/>
          </a:xfrm>
        </p:spPr>
        <p:txBody>
          <a:bodyPr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mr-IN" dirty="0" err="1"/>
              <a:t>Пример</a:t>
            </a:r>
            <a:r>
              <a:rPr lang="mr-IN" dirty="0"/>
              <a:t> </a:t>
            </a:r>
            <a:r>
              <a:rPr lang="mr-IN" dirty="0" err="1"/>
              <a:t>Иисуса</a:t>
            </a:r>
            <a:r>
              <a:rPr lang="mr-IN" dirty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mr-IN" dirty="0" smtClean="0"/>
              <a:t>“</a:t>
            </a:r>
            <a:r>
              <a:rPr lang="mr-IN" dirty="0" err="1"/>
              <a:t>И</a:t>
            </a:r>
            <a:r>
              <a:rPr lang="mr-IN" dirty="0"/>
              <a:t>, </a:t>
            </a:r>
            <a:r>
              <a:rPr lang="mr-IN" dirty="0" err="1"/>
              <a:t>отпустив</a:t>
            </a:r>
            <a:r>
              <a:rPr lang="mr-IN" dirty="0"/>
              <a:t> </a:t>
            </a:r>
            <a:r>
              <a:rPr lang="mr-IN" dirty="0" err="1"/>
              <a:t>народ</a:t>
            </a:r>
            <a:r>
              <a:rPr lang="mr-IN" dirty="0"/>
              <a:t>, </a:t>
            </a:r>
            <a:r>
              <a:rPr lang="mr-IN" dirty="0" err="1"/>
              <a:t>Он</a:t>
            </a:r>
            <a:r>
              <a:rPr lang="mr-IN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mr-IN" dirty="0" err="1" smtClean="0"/>
              <a:t>взошел</a:t>
            </a:r>
            <a:r>
              <a:rPr lang="mr-IN" dirty="0" smtClean="0"/>
              <a:t> </a:t>
            </a:r>
            <a:r>
              <a:rPr lang="mr-IN" dirty="0" err="1"/>
              <a:t>на</a:t>
            </a:r>
            <a:r>
              <a:rPr lang="mr-IN" dirty="0"/>
              <a:t> </a:t>
            </a:r>
            <a:r>
              <a:rPr lang="mr-IN" dirty="0" err="1"/>
              <a:t>гору</a:t>
            </a:r>
            <a:r>
              <a:rPr lang="mr-IN" dirty="0"/>
              <a:t> </a:t>
            </a:r>
            <a:r>
              <a:rPr lang="mr-IN" dirty="0" err="1"/>
              <a:t>помолиться</a:t>
            </a:r>
            <a:r>
              <a:rPr lang="mr-IN" dirty="0"/>
              <a:t>”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mr-IN" dirty="0" smtClean="0"/>
              <a:t>(</a:t>
            </a:r>
            <a:r>
              <a:rPr lang="mr-IN" dirty="0" err="1"/>
              <a:t>Мф</a:t>
            </a:r>
            <a:r>
              <a:rPr lang="mr-IN" dirty="0"/>
              <a:t>. 14:23</a:t>
            </a:r>
            <a:r>
              <a:rPr lang="mr-IN" dirty="0" smtClean="0"/>
              <a:t>)</a:t>
            </a:r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D6BFD9-5752-6B42-AF1B-8CD16056574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63313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F34E1-F58A-4845-AA79-B2DC85FDA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5. </a:t>
            </a:r>
            <a:r>
              <a:rPr lang="ru-RU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Поддерживать отношения с другими людьми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A1670-75D9-8042-BEB8-1988D0FF7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822358"/>
            <a:ext cx="5314536" cy="3220634"/>
          </a:xfrm>
        </p:spPr>
        <p:txBody>
          <a:bodyPr anchor="t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dirty="0"/>
              <a:t>Пример Иисуса: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“</a:t>
            </a:r>
            <a:r>
              <a:rPr lang="ru-RU" dirty="0"/>
              <a:t>Итак идите, научите все народы…” Мф. 28:19.</a:t>
            </a:r>
          </a:p>
          <a:p>
            <a:pPr algn="ctr">
              <a:lnSpc>
                <a:spcPct val="150000"/>
              </a:lnSpc>
            </a:pPr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2F46E8-CA3F-C849-9F58-39C562859EC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942880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FFD9A-22A4-774C-BED9-A40D385E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6. </a:t>
            </a:r>
            <a:r>
              <a:rPr lang="ru-RU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Быть готовым к переменам в ваших взаимоотношениях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F7139-E723-3F47-B20E-CC0CC0B93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491409"/>
            <a:ext cx="5314543" cy="3006331"/>
          </a:xfrm>
        </p:spPr>
        <p:txBody>
          <a:bodyPr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400" dirty="0" err="1"/>
              <a:t>П</a:t>
            </a:r>
            <a:r>
              <a:rPr lang="mr-IN" sz="2400" dirty="0" smtClean="0"/>
              <a:t>ример </a:t>
            </a:r>
            <a:r>
              <a:rPr lang="mr-IN" sz="2400" dirty="0"/>
              <a:t>Иисуса: “И Я умолю Отца, и даст вам другого Утешителя</a:t>
            </a:r>
            <a:r>
              <a:rPr lang="mr-IN" sz="2400" dirty="0" smtClean="0"/>
              <a:t>,</a:t>
            </a:r>
            <a:endParaRPr lang="ru-RU" sz="2400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mr-IN" sz="2400" dirty="0" smtClean="0"/>
              <a:t> </a:t>
            </a:r>
            <a:r>
              <a:rPr lang="mr-IN" sz="2400" dirty="0"/>
              <a:t>да пребудет с вами вовек</a:t>
            </a:r>
            <a:r>
              <a:rPr lang="mr-IN" sz="2400" dirty="0" smtClean="0"/>
              <a:t>…</a:t>
            </a:r>
            <a:endParaRPr lang="ru-RU" sz="2400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mr-IN" sz="2400" dirty="0" smtClean="0"/>
              <a:t> </a:t>
            </a:r>
            <a:r>
              <a:rPr lang="mr-IN" sz="2400" dirty="0"/>
              <a:t>не оставлю вас сиротами</a:t>
            </a:r>
            <a:r>
              <a:rPr lang="mr-IN" sz="2400" dirty="0" smtClean="0"/>
              <a:t>;</a:t>
            </a:r>
            <a:endParaRPr lang="ru-RU" sz="240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mr-IN" sz="2400" smtClean="0"/>
              <a:t>приду </a:t>
            </a:r>
            <a:r>
              <a:rPr lang="mr-IN" sz="2400" dirty="0"/>
              <a:t>к вам”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mr-IN" sz="2400" dirty="0" smtClean="0"/>
              <a:t>(</a:t>
            </a:r>
            <a:r>
              <a:rPr lang="mr-IN" sz="2400" dirty="0" err="1"/>
              <a:t>Ин</a:t>
            </a:r>
            <a:r>
              <a:rPr lang="mr-IN" sz="2400" dirty="0"/>
              <a:t>. 14:16, 18). </a:t>
            </a:r>
            <a:endParaRPr lang="en-US" sz="24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68A3EE-6A78-764A-8410-E457BFDC863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17340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682</Words>
  <Application>Microsoft Office PowerPoint</Application>
  <PresentationFormat>Широкоэкранный</PresentationFormat>
  <Paragraphs>45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Avenir Next</vt:lpstr>
      <vt:lpstr>Calibri</vt:lpstr>
      <vt:lpstr>Calibri Light</vt:lpstr>
      <vt:lpstr>Mangal</vt:lpstr>
      <vt:lpstr>Office Theme</vt:lpstr>
      <vt:lpstr>ИИСУС НАШ ПРИМЕР [Дискуссия] </vt:lpstr>
      <vt:lpstr>1. Защищать репутацию своего друга</vt:lpstr>
      <vt:lpstr>2. Быть осторожным с критикой</vt:lpstr>
      <vt:lpstr>3. Принимать людей</vt:lpstr>
      <vt:lpstr>4. Выделять время на то, чтобы побыть в одиночестве</vt:lpstr>
      <vt:lpstr>5. Поддерживать отношения с другими людьми</vt:lpstr>
      <vt:lpstr>6. Быть готовым к переменам в ваших взаимоотношениях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JESUS’S OUR EXAMPLE [Discussion Time] </dc:title>
  <dc:creator>Arrais, Raquel</dc:creator>
  <cp:lastModifiedBy>Raisa Ostrovskaya</cp:lastModifiedBy>
  <cp:revision>7</cp:revision>
  <dcterms:created xsi:type="dcterms:W3CDTF">2020-02-06T20:18:19Z</dcterms:created>
  <dcterms:modified xsi:type="dcterms:W3CDTF">2020-04-23T08:09:48Z</dcterms:modified>
</cp:coreProperties>
</file>