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8"/>
    <p:restoredTop sz="75716"/>
  </p:normalViewPr>
  <p:slideViewPr>
    <p:cSldViewPr snapToGrid="0" snapToObjects="1">
      <p:cViewPr varScale="1">
        <p:scale>
          <a:sx n="55" d="100"/>
          <a:sy n="55" d="100"/>
        </p:scale>
        <p:origin x="12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682B9-3A6B-934A-8609-EB5A62F8150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FAC5C-D681-F140-A58E-A613B487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6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FAC5C-D681-F140-A58E-A613B4876A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26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звучит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ПРИДАВАЙТЕ ПЕРВОСТЕПЕННОЕ ЗНАЧЕНИЕ ВАШЕЙ ДРУЖБЕ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Консультанты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предполагают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считают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счастья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Независимо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насколько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распоряжаются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глубокие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людьми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стороны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одинокие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жалуются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нехватку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придают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Прошлые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обиды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болезненные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переживания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Нехватка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помешать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поддерживать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значимые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Глубокие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требуют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совместного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времяпровождения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душу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придать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первостепенное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15:14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исполняете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заповедую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Повеление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снова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повторяется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выписывает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лекарство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лечение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состоит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исцелить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FAC5C-D681-F140-A58E-A613B4876A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87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думаете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предписывает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исцелить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сокрушенные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исцелить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разрушенные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восстановить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Великий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предписывает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лечение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потратить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евангелия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содержат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множество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Он ставил развитие отношений с некоторыми людьми на первое место.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учениками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Обращаясь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притчи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ученками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наедине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объяснял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4:34).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особенными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Марией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Марфой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Лазарем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евангелиях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читаем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вечер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угощение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делились с Ним самым сокровенным (Мф. 21:17;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11:11,12 и Ин. 12:1-8).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уделял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небесным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Отцом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отпустив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взошел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помолиться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14:23).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Придите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труждающиеся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обремененные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успокою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11:28-30).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близкими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нуждался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утешали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подбадривали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нуждался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чувствовал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безопасности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Близкая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возникает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пустом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осознаем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посвящаем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Близкая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людьми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считают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ВРЕМЯ.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Ничто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поддерживает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дружбу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кто-то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выбрал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хочет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проводить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вами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Придавайте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первостепенное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значение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вашей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FAC5C-D681-F140-A58E-A613B4876A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71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Третий принцип: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БУДЬТЕ ОТКРЫТЫМИ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МакГиннис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Гриффин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предполагают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глубокие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долгосрочные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обладают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открытостью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определенная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степень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прозрачности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увидеть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притворяются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кем-то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Чувствовали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когда-нибудь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рассказать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переживаниях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радостях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опасаясь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узнает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что-то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плохое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узнает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подавляет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страхи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заболеть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болезнями, вызванными стрессом.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стороны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честность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предотвратить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умственные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физические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заболевания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описанной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15:15,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сотворил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называю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ибо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слышал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FAC5C-D681-F140-A58E-A613B4876A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7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познакомил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небесами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17:3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вечная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1:17, 18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пришел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узнали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восстановлению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посредством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завоевания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доверия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стороны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кем-то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глубже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присутствует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нравится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15:16: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избрали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избрал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поставил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приносили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замечательно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подумайте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избрали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избрал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думаете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Царь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Вселенной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Спаситель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человечества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приносили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проявляются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Послании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Галатам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5:22,23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долготерпение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милосердие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кротость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воздержание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избрали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выбирали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идеального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лучшего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плодами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Ничто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поддерживает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дружбу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наполненные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прекрасными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плодами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Святого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Духа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Пусть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ваши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будут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открытыми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заповедь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15:17).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FAC5C-D681-F140-A58E-A613B4876A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5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ВСТУПЛЕНИЕ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благословений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лишаются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благословения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настоящие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FAC5C-D681-F140-A58E-A613B4876A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9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цитата, которую я нашла: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ДРУЖЕСКИЕ ОТНОШЕНИЯ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ОБОГАЩ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ЮТ ЖИЗНЬ.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любимым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величайшее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счастье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жизни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Сидни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Смит</a:t>
            </a:r>
            <a:r>
              <a:rPr lang="en-US" dirty="0" smtClean="0">
                <a:effectLst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FAC5C-D681-F140-A58E-A613B4876A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83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Испытывали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когда-нибудь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одиночества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хотели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подружиться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кем-то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Эллен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Уайт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написала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книге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веков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148: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свежи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устраивает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приносит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удовлетворение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посланный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углубляет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способность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благословения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радоваться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неисчерпаем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пребываешь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щедрый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залогом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завтра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благословение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преумножится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сказанных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Нафанаилу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раскрыты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детьми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откровением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восприимчивому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веришь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?..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Увидишь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Иоанна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1:50).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множество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построения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поддержат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вдохновят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практическими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приятно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обогатить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ДРУЖБА РАЗВИВАЕТСЯ ЕСТЕСТЕННЫМ ПУТЕМ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начитают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детском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возрасте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Девочки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мамами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лучших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юность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поисках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лучшей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подруги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детстве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факторы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способствуют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поддерживали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учимся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оказываемся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ровесниками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FAC5C-D681-F140-A58E-A613B4876A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0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старших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колледже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школе-интернате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находимся в близком контакте с ровесниками и обычно с теми, кто разделяет наши интересы.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обществе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мобильны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нормального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переезжают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перемещаются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находятся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семейной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Из-за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покидаем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зарабатываем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меньше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меньше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разделяют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убеждения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состоим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лучшей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подруги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интересы которого совпадают с интересами нашего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Исследователи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навыку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любимым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FAC5C-D681-F140-A58E-A613B4876A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насколько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повествование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пытался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рассказать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надеясь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очередь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доверием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похожи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привлекаем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сможем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приобрести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5:17-19: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тварь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древнее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примирившего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давшего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служение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вменяя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людям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преступлений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примирения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обсудим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построения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поддерживайте теплые дружеские 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придавайте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первостепенное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будьте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открытыми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обсуждаются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книгах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посвященных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заводить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Гриффин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Фактор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Аллан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МакГиннис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писателя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построения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основанную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Евангелия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Иоанна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15:15: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называю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ибо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слышал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основании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временами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обманчивой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христиан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призвание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поднял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слуги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друзья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FAC5C-D681-F140-A58E-A613B4876A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08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построения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15:12-17.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FAC5C-D681-F140-A58E-A613B4876A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1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b="1" dirty="0" smtClean="0"/>
              <a:t>Принципы</a:t>
            </a:r>
            <a:r>
              <a:rPr lang="ru-RU" b="1" baseline="0" dirty="0" smtClean="0"/>
              <a:t> построения дружеских взаимоотношений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FAC5C-D681-F140-A58E-A613B4876A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3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построения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ПОДДЕРЖИВАЙТЕ ТЕПЛЫЕ ДРУЖЕСКИЕ ОТНОШЕНИЯ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МакГиннис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предполагает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опасаются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проявлять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из-за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страха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отвержения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боясь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слишком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чувствительными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проявлять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помогает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созиданию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душе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благословит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тебя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встречи», когда хотим сказать «Я буду скучать».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проявлять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15:12.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Божья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построения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начинается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проявления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заповедь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кто-то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заповедовать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повелеть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кому-то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обратилась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словарю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Стронга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названием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Греческий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язык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Завета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29).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заповедовать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авторитетное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распоряжение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предписание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”!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Подумайте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Распоряжение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Великим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Врачом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поделиться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распоряжению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исцелять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сокрушенные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сердца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восстанавливать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разрушенные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созидать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нуждаемся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подпитывать дружеские отношения? Послушайте, как Бог проявляет теплоту по отношению к нам: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вечною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возлюбил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тебя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тебе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благоволение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Иер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31:3).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Ничто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подпитывает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кто-то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любит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Поддерживайте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теплые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дружеские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взаимоотношения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r>
              <a:rPr lang="en-US" dirty="0" smtClean="0">
                <a:effectLst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FAC5C-D681-F140-A58E-A613B4876A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6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6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3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2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2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1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42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6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2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6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914AA8-FF19-4A25-9682-2ED8EAF5B0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21"/>
            <a:ext cx="12192000" cy="45328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AC588-76EC-D24E-B1EA-8E95AB2F6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723" y="4956811"/>
            <a:ext cx="11439414" cy="897439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Искусство дружбы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A8AF6-6D46-0544-958D-2C0B3B827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275" y="5578462"/>
            <a:ext cx="10656310" cy="42596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tx1"/>
                </a:solidFill>
              </a:rPr>
              <a:t>Что значит дружба в наших отношениях с другими людьми и с </a:t>
            </a:r>
            <a:r>
              <a:rPr lang="ru-RU" sz="2400" dirty="0" smtClean="0">
                <a:solidFill>
                  <a:schemeClr val="tx1"/>
                </a:solidFill>
              </a:rPr>
              <a:t>Богом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D8F13-0F62-4C41-B746-820CECCE09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804" y="3297595"/>
            <a:ext cx="559554" cy="39142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F5A0261-A635-2A4B-A921-7FFB166A9EBA}"/>
              </a:ext>
            </a:extLst>
          </p:cNvPr>
          <p:cNvSpPr txBox="1">
            <a:spLocks/>
          </p:cNvSpPr>
          <p:nvPr/>
        </p:nvSpPr>
        <p:spPr>
          <a:xfrm>
            <a:off x="764275" y="6084742"/>
            <a:ext cx="10656310" cy="425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Лу </a:t>
            </a:r>
            <a:r>
              <a:rPr lang="ru-RU" sz="1200" dirty="0" err="1" smtClean="0">
                <a:solidFill>
                  <a:schemeClr val="tx1"/>
                </a:solidFill>
              </a:rPr>
              <a:t>Кинзер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Бланчфилд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Семинар подготовлен для Отдела женского служения Генеральной Конференции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35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148B5-52FB-DB4C-AB0E-A151416956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648C-8CBE-634C-B9A5-2B4C96FB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116" y="1215189"/>
            <a:ext cx="5561177" cy="1496837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2. </a:t>
            </a:r>
            <a:r>
              <a:rPr lang="en-US" sz="3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800" b="1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Придавайте первостепенное значение вашей дружбе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4">
                    <a:lumMod val="75000"/>
                  </a:schemeClr>
                </a:solidFill>
              </a:rPr>
            </a:b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ABD32-495A-5C4A-909C-2EC4235E4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863513"/>
            <a:ext cx="4472922" cy="2436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“</a:t>
            </a:r>
            <a:r>
              <a:rPr lang="ru-RU" sz="2800" dirty="0" smtClean="0"/>
              <a:t>Вы друзья Мои, если исполняете то, что Я заповедую вам</a:t>
            </a:r>
            <a:r>
              <a:rPr lang="en-US" sz="2800" dirty="0" smtClean="0"/>
              <a:t>”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—</a:t>
            </a:r>
            <a:r>
              <a:rPr lang="ru-RU" sz="2800" dirty="0" smtClean="0"/>
              <a:t> Ин.</a:t>
            </a:r>
            <a:r>
              <a:rPr lang="en-US" sz="2800" dirty="0" smtClean="0"/>
              <a:t> 15:14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578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3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45813278-6438-784B-A70A-EC12E0CE5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C761A-1AA7-0F47-8EAE-563C741AB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1369688"/>
            <a:ext cx="4602152" cy="3557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“</a:t>
            </a:r>
            <a:r>
              <a:rPr lang="ru-RU" sz="2800" dirty="0" smtClean="0"/>
              <a:t>Придите ко Мне все, </a:t>
            </a:r>
            <a:r>
              <a:rPr lang="ru-RU" sz="2800" dirty="0" err="1" smtClean="0"/>
              <a:t>труждающиеся</a:t>
            </a:r>
            <a:r>
              <a:rPr lang="ru-RU" sz="2800" dirty="0" smtClean="0"/>
              <a:t> и обремененные, </a:t>
            </a:r>
            <a:br>
              <a:rPr lang="ru-RU" sz="2800" dirty="0" smtClean="0"/>
            </a:br>
            <a:r>
              <a:rPr lang="ru-RU" sz="2800" dirty="0" smtClean="0"/>
              <a:t>и Я успокою вас</a:t>
            </a:r>
            <a:r>
              <a:rPr lang="en-US" sz="2800" dirty="0" smtClean="0"/>
              <a:t>”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—</a:t>
            </a:r>
            <a:r>
              <a:rPr lang="ru-RU" sz="2800" dirty="0" smtClean="0"/>
              <a:t> Мф.</a:t>
            </a:r>
            <a:r>
              <a:rPr lang="en-US" sz="2800" dirty="0" smtClean="0"/>
              <a:t> 11:28-30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 </a:t>
            </a:r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789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09618-4519-AB46-8E2D-15B07DF940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21065-A8E4-2747-B62F-AE481AA7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3. 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Будьте открытыми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DFF00-4B08-954D-B0B2-8D8ABEB0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dirty="0"/>
              <a:t>В Божьей модели дружбы, описанной в Ин. 15:15, говорится, что Он сотворил нас, чтобы иметь открытые взаимоотношения с нами: “Я уже не называю вас рабами, ибо раб не знает, что делает господин его; но Я назвал вас друзьями, потому что сказал вам все, что слышал от Отца Моего”.</a:t>
            </a:r>
          </a:p>
          <a:p>
            <a:pPr marL="0" indent="0" algn="ctr">
              <a:buNone/>
            </a:pPr>
            <a:r>
              <a:rPr lang="en-US" sz="2400" dirty="0" smtClean="0"/>
              <a:t> (</a:t>
            </a:r>
            <a:r>
              <a:rPr lang="ru-RU" sz="2400" dirty="0" smtClean="0"/>
              <a:t>Ин.</a:t>
            </a:r>
            <a:r>
              <a:rPr lang="en-US" sz="2400" dirty="0" smtClean="0"/>
              <a:t> 15:15).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 </a:t>
            </a: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86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53478-11C9-9F4B-9E4E-B3136553ED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14FF5-7BA7-204F-A97C-13AA1FF76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“</a:t>
            </a:r>
            <a:r>
              <a:rPr lang="ru-RU" sz="3600" dirty="0" smtClean="0"/>
              <a:t>Сия есть </a:t>
            </a:r>
            <a:r>
              <a:rPr lang="ru-RU" sz="3600" dirty="0" smtClean="0">
                <a:solidFill>
                  <a:srgbClr val="FF0000"/>
                </a:solidFill>
              </a:rPr>
              <a:t>заповедь</a:t>
            </a:r>
            <a:r>
              <a:rPr lang="ru-RU" sz="3600" dirty="0" smtClean="0"/>
              <a:t> Моя, </a:t>
            </a:r>
            <a:r>
              <a:rPr lang="ru-RU" sz="3600" b="1" dirty="0" smtClean="0"/>
              <a:t>да любите </a:t>
            </a:r>
            <a:br>
              <a:rPr lang="ru-RU" sz="3600" b="1" dirty="0" smtClean="0"/>
            </a:br>
            <a:r>
              <a:rPr lang="ru-RU" sz="3600" b="1" dirty="0" smtClean="0"/>
              <a:t>друг друга</a:t>
            </a:r>
            <a:r>
              <a:rPr lang="en-US" sz="3600" dirty="0" smtClean="0"/>
              <a:t>”</a:t>
            </a:r>
            <a:endParaRPr lang="en-US" sz="3600" dirty="0"/>
          </a:p>
          <a:p>
            <a:pPr marL="0" indent="0" algn="ctr">
              <a:buNone/>
            </a:pPr>
            <a:r>
              <a:rPr lang="en-US" sz="2800" dirty="0" smtClean="0"/>
              <a:t>—</a:t>
            </a:r>
            <a:r>
              <a:rPr lang="ru-RU" sz="2800" dirty="0" smtClean="0"/>
              <a:t>Ин.</a:t>
            </a:r>
            <a:r>
              <a:rPr lang="en-US" sz="2800" dirty="0" smtClean="0"/>
              <a:t> 15:17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245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a field&#10;&#10;Description automatically generated">
            <a:extLst>
              <a:ext uri="{FF2B5EF4-FFF2-40B4-BE49-F238E27FC236}">
                <a16:creationId xmlns:a16="http://schemas.microsoft.com/office/drawing/2014/main" id="{4312CA4D-C81E-5840-AEDA-CE7EE6329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10"/>
            <a:ext cx="12188932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F98C4-0D7E-5047-9B4A-0E74DEB8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950" y="1900990"/>
            <a:ext cx="4633415" cy="3523996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Каких благословений люди лишаются, если у них нет близких друзей?</a:t>
            </a:r>
            <a:endParaRPr lang="en-US" sz="2800" dirty="0"/>
          </a:p>
          <a:p>
            <a:pPr lvl="0"/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 какие благословения мы получаем, если у нас есть настоящие близкие друзья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? 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0110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1BD2F-4406-6747-AA4A-6C6BD83ED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179095"/>
            <a:ext cx="6281928" cy="48559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ДРУЖЕСКИЕ ОТНОШЕНИЯ ОБОГАЩАЮТ ЖИЗНЬ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ЛЮБИТЬ И БЫТЬ ЛЮБЫМЫМ </a:t>
            </a:r>
            <a:r>
              <a:rPr lang="mr-IN" sz="2800" b="1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ЭТО ВЕЛИЧАЙШЕЕ СЧАСТЬЕ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 ЖИЗНИ.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—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Сидни Смит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B6767-2783-C94E-8E3F-5A000191E6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1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AF726-DC38-B040-8395-4ECB14651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96" y="237744"/>
            <a:ext cx="3996183" cy="63825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B9DB4-779D-CC42-8F1B-3EBD5B2D0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811" y="697832"/>
            <a:ext cx="6669345" cy="56668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i="1" dirty="0" smtClean="0"/>
              <a:t>Желание веков, с. 148</a:t>
            </a:r>
            <a:r>
              <a:rPr lang="en-US" sz="2000" dirty="0" smtClean="0"/>
              <a:t>: </a:t>
            </a:r>
            <a:endParaRPr lang="en-US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/>
              <a:t>“</a:t>
            </a:r>
            <a:r>
              <a:rPr lang="ru-RU" sz="2000" dirty="0"/>
              <a:t>И только дары Иисуса всегда свежи и новы. Пир, который Он устраивает для души, всегда приносит удовлетворение и радость. Каждый новый дар, посланный человеку, углубляет способность ценить благословения Господа и радоваться им. Он дает благодать на благодать, и этот источник неисчерпаем. Если ты пребываешь в Нем, то полученный сегодня щедрый дар будет залогом того, что завтра это благословение преумножится.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словах Иисуса, сказанных </a:t>
            </a:r>
            <a:r>
              <a:rPr lang="ru-RU" sz="2000" dirty="0" err="1"/>
              <a:t>Нафанаилу</a:t>
            </a:r>
            <a:r>
              <a:rPr lang="ru-RU" sz="2000" dirty="0"/>
              <a:t>, раскрыты принципы взаимоотношений Бога с Его детьми. С каждым новым откровением Своей любви Он говорит восприимчивому сердцу: «Ты веришь?.. Увидишь больше сего</a:t>
            </a:r>
            <a:r>
              <a:rPr lang="ru-RU" sz="2000" dirty="0" smtClean="0"/>
              <a:t>» (Иоанна 1:50)</a:t>
            </a:r>
            <a:endParaRPr lang="en-US" sz="2000" dirty="0"/>
          </a:p>
          <a:p>
            <a:pPr marL="0" indent="0" algn="ctr">
              <a:lnSpc>
                <a:spcPct val="15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890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83A21-AE9B-E647-97EA-778F85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1E2E0-958D-2246-AA3C-ED9275B1C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1032767"/>
            <a:ext cx="4602152" cy="50311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Из-за работы мы покидаем круг друзей.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ru-RU" sz="2400" dirty="0" smtClean="0"/>
              <a:t>Мы заняты тем, что зарабатываем на жизнь, создаем свои семьи и у нас все меньше времени на развитие и поддержание дружеских отношений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ru-RU" sz="2400" dirty="0" smtClean="0"/>
              <a:t>Мы находим все меньше людей, которые разделяют наши убеждения и интересы. </a:t>
            </a:r>
            <a:r>
              <a:rPr lang="en-US" sz="2400" dirty="0"/>
              <a:t> 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Если мы состоим в браке, то у нашей лучшей подруги тоже должен быть супруг интересы которого совпадают с интересами нашего. 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 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633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DFFBF-727F-FB47-888A-B5677869DF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82CA-F268-D242-8871-688BF6DE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228" y="633482"/>
            <a:ext cx="5018210" cy="59336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2 </a:t>
            </a:r>
            <a:r>
              <a:rPr lang="ru-RU" sz="2400" dirty="0" smtClean="0"/>
              <a:t>Кор.</a:t>
            </a:r>
            <a:r>
              <a:rPr lang="en-US" sz="2400" dirty="0" smtClean="0"/>
              <a:t> 5:17-19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aseline="30000" dirty="0" smtClean="0"/>
              <a:t>17</a:t>
            </a:r>
            <a:r>
              <a:rPr lang="ru-RU" sz="2400" dirty="0" smtClean="0"/>
              <a:t>Итак</a:t>
            </a:r>
            <a:r>
              <a:rPr lang="ru-RU" sz="2400" dirty="0"/>
              <a:t>, кто во Христе, тот новая тварь; древнее прошло, теперь все новое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aseline="30000" dirty="0" smtClean="0"/>
              <a:t>18</a:t>
            </a:r>
            <a:r>
              <a:rPr lang="ru-RU" sz="2400" dirty="0" smtClean="0"/>
              <a:t>Все </a:t>
            </a:r>
            <a:r>
              <a:rPr lang="ru-RU" sz="2400" dirty="0"/>
              <a:t>же от Бога, Иисусом Христом примирившего нас с Собою и давшего нам служение примирения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aseline="30000" dirty="0" smtClean="0"/>
              <a:t>19</a:t>
            </a:r>
            <a:r>
              <a:rPr lang="ru-RU" sz="2400" dirty="0" smtClean="0"/>
              <a:t>потому </a:t>
            </a:r>
            <a:r>
              <a:rPr lang="ru-RU" sz="2400" dirty="0"/>
              <a:t>что Бог во Христе примирил с Собою мир, не вменяя людям преступлений их, и дал нам слово примирения.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0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C03D3-748A-C24F-A98B-BDFF398212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2035-079F-624A-87F6-5AF0FE2B5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1828800"/>
            <a:ext cx="4472922" cy="334477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3200" dirty="0"/>
              <a:t>Божья модель построения дружбы описана в Ин. 15:12-17. 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160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/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/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/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/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on a beach&#10;&#10;Description automatically generated">
            <a:extLst>
              <a:ext uri="{FF2B5EF4-FFF2-40B4-BE49-F238E27FC236}">
                <a16:creationId xmlns:a16="http://schemas.microsoft.com/office/drawing/2014/main" id="{DA199B41-F1EF-EB42-8F73-F4CF129CD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F15B9-1F44-2C4A-A04B-15F64B06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6000" spc="-100" dirty="0">
                <a:solidFill>
                  <a:schemeClr val="tx1"/>
                </a:solidFill>
              </a:rPr>
              <a:t/>
            </a:r>
            <a:br>
              <a:rPr lang="en-US" sz="6000" spc="-100" dirty="0">
                <a:solidFill>
                  <a:schemeClr val="tx1"/>
                </a:solidFill>
              </a:rPr>
            </a:br>
            <a:r>
              <a:rPr lang="ru-RU" sz="4800" spc="-100" dirty="0" smtClean="0">
                <a:solidFill>
                  <a:schemeClr val="tx1"/>
                </a:solidFill>
              </a:rPr>
              <a:t>принципы построения дружеских взаимоотношений</a:t>
            </a:r>
            <a:r>
              <a:rPr lang="en-US" sz="6000" spc="-100" dirty="0">
                <a:solidFill>
                  <a:schemeClr val="tx1"/>
                </a:solidFill>
              </a:rPr>
              <a:t/>
            </a:r>
            <a:br>
              <a:rPr lang="en-US" sz="6000" spc="-100" dirty="0">
                <a:solidFill>
                  <a:schemeClr val="tx1"/>
                </a:solidFill>
              </a:rPr>
            </a:br>
            <a:endParaRPr lang="en-US" sz="600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91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07924590-9E46-194A-BE62-BA150CBFD3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AED2D-28DC-7245-9671-507426D6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228" y="1268237"/>
            <a:ext cx="5018211" cy="1371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1.  </a:t>
            </a:r>
            <a:r>
              <a:rPr lang="ru-RU" sz="3800" b="1" dirty="0" smtClean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Поддерживайте теплые дружеские взаимоотношения</a:t>
            </a:r>
            <a:endParaRPr lang="en-US" sz="3800" dirty="0">
              <a:solidFill>
                <a:schemeClr val="accent4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0FF6D-AC2C-064A-B611-AF991A9AC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3160321"/>
            <a:ext cx="4472922" cy="2740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“</a:t>
            </a:r>
            <a:r>
              <a:rPr lang="ru-RU" sz="2800" dirty="0" smtClean="0"/>
              <a:t>Любовью вечною Я возлюбил тебя, и потом простер к тебе благоволение</a:t>
            </a:r>
            <a:r>
              <a:rPr lang="en-US" sz="2800" dirty="0" smtClean="0"/>
              <a:t>”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—</a:t>
            </a:r>
            <a:r>
              <a:rPr lang="ru-RU" sz="2800" dirty="0" err="1" smtClean="0"/>
              <a:t>Иер</a:t>
            </a:r>
            <a:r>
              <a:rPr lang="ru-RU" sz="2800" dirty="0" smtClean="0"/>
              <a:t>.</a:t>
            </a:r>
            <a:r>
              <a:rPr lang="en-US" sz="2800" dirty="0" smtClean="0"/>
              <a:t> 31:3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1894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024"/>
      </a:dk2>
      <a:lt2>
        <a:srgbClr val="E6E2E8"/>
      </a:lt2>
      <a:accent1>
        <a:srgbClr val="54B620"/>
      </a:accent1>
      <a:accent2>
        <a:srgbClr val="89AE13"/>
      </a:accent2>
      <a:accent3>
        <a:srgbClr val="BA9E21"/>
      </a:accent3>
      <a:accent4>
        <a:srgbClr val="D56417"/>
      </a:accent4>
      <a:accent5>
        <a:srgbClr val="E7292B"/>
      </a:accent5>
      <a:accent6>
        <a:srgbClr val="D51769"/>
      </a:accent6>
      <a:hlink>
        <a:srgbClr val="C4614F"/>
      </a:hlink>
      <a:folHlink>
        <a:srgbClr val="7F7F7F"/>
      </a:folHlink>
    </a:clrScheme>
    <a:fontScheme name="Savon">
      <a:majorFont>
        <a:latin typeface="Edwardian Script IT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emb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2828</Words>
  <Application>Microsoft Office PowerPoint</Application>
  <PresentationFormat>Широкоэкранный</PresentationFormat>
  <Paragraphs>198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Bembo</vt:lpstr>
      <vt:lpstr>Calibri</vt:lpstr>
      <vt:lpstr>Edwardian Script ITC</vt:lpstr>
      <vt:lpstr>Garamond</vt:lpstr>
      <vt:lpstr>Mangal</vt:lpstr>
      <vt:lpstr>Times New Roman</vt:lpstr>
      <vt:lpstr>SavonVTI</vt:lpstr>
      <vt:lpstr>Искусство дружбы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принципы построения дружеских взаимоотношений </vt:lpstr>
      <vt:lpstr>1.  Поддерживайте теплые дружеские взаимоотношения</vt:lpstr>
      <vt:lpstr>2.  Придавайте первостепенное значение вашей дружбе </vt:lpstr>
      <vt:lpstr>Презентация PowerPoint</vt:lpstr>
      <vt:lpstr> 3.  Будьте открытыми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Friendship </dc:title>
  <dc:creator>Arrais, Raquel</dc:creator>
  <cp:lastModifiedBy>Raisa Ostrovskaya</cp:lastModifiedBy>
  <cp:revision>26</cp:revision>
  <dcterms:created xsi:type="dcterms:W3CDTF">2020-02-06T19:32:28Z</dcterms:created>
  <dcterms:modified xsi:type="dcterms:W3CDTF">2020-04-23T08:22:30Z</dcterms:modified>
</cp:coreProperties>
</file>