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6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81448"/>
  </p:normalViewPr>
  <p:slideViewPr>
    <p:cSldViewPr snapToGrid="0" snapToObjects="1">
      <p:cViewPr varScale="1">
        <p:scale>
          <a:sx n="59" d="100"/>
          <a:sy n="59" d="100"/>
        </p:scale>
        <p:origin x="11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4F47CA-9E6C-FC45-812D-36A2C0568416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2EA4E8-84EB-5A4F-8589-476820956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00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ИНДИВИДУАЛЬН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ОЕ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ОБЩЕСТВЕННОЕ РЕАГИРОВАНИЕ НА ДОМАШНЕЕ НАСИЛИЕ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Автор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Мэйбл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Данбар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доктор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философии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лицензированный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профессиональный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консультант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Материал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взят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буклета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Динамика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домашнего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насилия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подготовленного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Отделом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женского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служения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Северо-Американского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Дивизиона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2016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году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2EA4E8-84EB-5A4F-8589-476820956F9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20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>
                <a:latin typeface="Book Antiqua" panose="02040602050305030304" pitchFamily="18" charset="0"/>
              </a:rPr>
              <a:t>“Терапия семей, испытывающих насилие и жестокое обращение, требует учета потребностей всего человека. Таким образом, как никогда важно развитие общего понимания и сотрудничества между светскими и религиозными организациями, оказывающими помощь </a:t>
            </a:r>
            <a:br>
              <a:rPr lang="ru-RU" sz="1200" dirty="0" smtClean="0">
                <a:latin typeface="Book Antiqua" panose="02040602050305030304" pitchFamily="18" charset="0"/>
              </a:rPr>
            </a:br>
            <a:r>
              <a:rPr lang="ru-RU" sz="1200" dirty="0" smtClean="0">
                <a:latin typeface="Book Antiqua" panose="02040602050305030304" pitchFamily="18" charset="0"/>
              </a:rPr>
              <a:t>в борьбе с насилием в семье.”</a:t>
            </a:r>
            <a:r>
              <a:rPr lang="en-US" sz="1200" dirty="0" smtClean="0">
                <a:latin typeface="Book Antiqua" panose="02040602050305030304" pitchFamily="18" charset="0"/>
              </a:rPr>
              <a:t> </a:t>
            </a:r>
            <a:r>
              <a:rPr lang="en-US" sz="1200" dirty="0">
                <a:latin typeface="Book Antiqua" panose="02040602050305030304" pitchFamily="18" charset="0"/>
              </a:rPr>
              <a:t/>
            </a:r>
            <a:br>
              <a:rPr lang="en-US" sz="1200" dirty="0">
                <a:latin typeface="Book Antiqua" panose="02040602050305030304" pitchFamily="18" charset="0"/>
              </a:rPr>
            </a:br>
            <a:r>
              <a:rPr lang="en-US" sz="1200" dirty="0">
                <a:latin typeface="Book Antiqua" panose="02040602050305030304" pitchFamily="18" charset="0"/>
              </a:rPr>
              <a:t> </a:t>
            </a:r>
            <a:br>
              <a:rPr lang="en-US" sz="1200" dirty="0">
                <a:latin typeface="Book Antiqua" panose="02040602050305030304" pitchFamily="18" charset="0"/>
              </a:rPr>
            </a:br>
            <a:r>
              <a:rPr lang="en-US" sz="1050" dirty="0" smtClean="0">
                <a:latin typeface="Book Antiqua" panose="02040602050305030304" pitchFamily="18" charset="0"/>
              </a:rPr>
              <a:t>(</a:t>
            </a:r>
            <a:r>
              <a:rPr lang="ru-RU" sz="1050" dirty="0" smtClean="0">
                <a:latin typeface="Book Antiqua" panose="02040602050305030304" pitchFamily="18" charset="0"/>
              </a:rPr>
              <a:t>Мари </a:t>
            </a:r>
            <a:r>
              <a:rPr lang="ru-RU" sz="1050" dirty="0" err="1" smtClean="0">
                <a:latin typeface="Book Antiqua" panose="02040602050305030304" pitchFamily="18" charset="0"/>
              </a:rPr>
              <a:t>Форчун</a:t>
            </a:r>
            <a:r>
              <a:rPr lang="ru-RU" sz="1050" dirty="0" smtClean="0">
                <a:latin typeface="Book Antiqua" panose="02040602050305030304" pitchFamily="18" charset="0"/>
              </a:rPr>
              <a:t> «Руководство для священнослужителей и представителей других обслуживающих организаций», опубликовано Центром профилактики сексуального </a:t>
            </a:r>
            <a:br>
              <a:rPr lang="ru-RU" sz="1050" dirty="0" smtClean="0">
                <a:latin typeface="Book Antiqua" panose="02040602050305030304" pitchFamily="18" charset="0"/>
              </a:rPr>
            </a:br>
            <a:r>
              <a:rPr lang="ru-RU" sz="1050" dirty="0" smtClean="0">
                <a:latin typeface="Book Antiqua" panose="02040602050305030304" pitchFamily="18" charset="0"/>
              </a:rPr>
              <a:t>и домашнего насилия </a:t>
            </a:r>
            <a:r>
              <a:rPr lang="en-US" sz="1050" dirty="0" smtClean="0">
                <a:latin typeface="Book Antiqua" panose="02040602050305030304" pitchFamily="18" charset="0"/>
              </a:rPr>
              <a:t>Marie </a:t>
            </a:r>
            <a:r>
              <a:rPr lang="en-US" sz="1050" dirty="0">
                <a:latin typeface="Book Antiqua" panose="02040602050305030304" pitchFamily="18" charset="0"/>
              </a:rPr>
              <a:t>M. Fortune, “A Workshop Manual for Clergy and Other Service Providers,” published by the Center for the Prevention of Sexual and Domestic Violence). </a:t>
            </a:r>
            <a:br>
              <a:rPr lang="en-US" sz="1050" dirty="0">
                <a:latin typeface="Book Antiqua" panose="02040602050305030304" pitchFamily="18" charset="0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2EA4E8-84EB-5A4F-8589-476820956F9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3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b="1" dirty="0" err="1" smtClean="0"/>
              <a:t>Получайте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новые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знания</a:t>
            </a:r>
            <a:r>
              <a:rPr lang="en-US" sz="1200" dirty="0" smtClean="0"/>
              <a:t> и </a:t>
            </a:r>
            <a:r>
              <a:rPr lang="en-US" sz="1200" dirty="0" err="1" smtClean="0"/>
              <a:t>узнавайте</a:t>
            </a:r>
            <a:r>
              <a:rPr lang="en-US" sz="1200" dirty="0" smtClean="0"/>
              <a:t> о </a:t>
            </a:r>
            <a:r>
              <a:rPr lang="ru-RU" sz="1200" dirty="0" smtClean="0"/>
              <a:t>том, как противостать </a:t>
            </a:r>
            <a:r>
              <a:rPr lang="en-US" sz="1200" dirty="0" err="1" smtClean="0"/>
              <a:t>динамике</a:t>
            </a:r>
            <a:r>
              <a:rPr lang="en-US" sz="1200" dirty="0" smtClean="0"/>
              <a:t> </a:t>
            </a:r>
            <a:r>
              <a:rPr lang="en-US" sz="1200" dirty="0" err="1" smtClean="0"/>
              <a:t>домашнего</a:t>
            </a:r>
            <a:r>
              <a:rPr lang="en-US" sz="1200" dirty="0" smtClean="0"/>
              <a:t> </a:t>
            </a:r>
            <a:r>
              <a:rPr lang="en-US" sz="1200" dirty="0" err="1" smtClean="0"/>
              <a:t>насилия</a:t>
            </a:r>
            <a:r>
              <a:rPr lang="en-US" sz="1200" dirty="0" smtClean="0"/>
              <a:t>: </a:t>
            </a:r>
            <a:r>
              <a:rPr lang="en-US" sz="1200" dirty="0" err="1" smtClean="0"/>
              <a:t>читайте</a:t>
            </a:r>
            <a:r>
              <a:rPr lang="en-US" sz="1200" dirty="0" smtClean="0"/>
              <a:t> </a:t>
            </a:r>
            <a:r>
              <a:rPr lang="en-US" sz="1200" dirty="0" err="1" smtClean="0"/>
              <a:t>книги</a:t>
            </a:r>
            <a:r>
              <a:rPr lang="en-US" sz="1200" dirty="0" smtClean="0"/>
              <a:t>, </a:t>
            </a:r>
            <a:r>
              <a:rPr lang="en-US" sz="1200" dirty="0" err="1" smtClean="0"/>
              <a:t>смотрите</a:t>
            </a:r>
            <a:r>
              <a:rPr lang="en-US" sz="1200" dirty="0" smtClean="0"/>
              <a:t> </a:t>
            </a:r>
            <a:r>
              <a:rPr lang="en-US" sz="1200" dirty="0" err="1" smtClean="0"/>
              <a:t>видео</a:t>
            </a:r>
            <a:r>
              <a:rPr lang="en-US" sz="1200" dirty="0" smtClean="0"/>
              <a:t>, </a:t>
            </a:r>
            <a:r>
              <a:rPr lang="en-US" sz="1200" dirty="0" err="1" smtClean="0"/>
              <a:t>посещайте</a:t>
            </a:r>
            <a:r>
              <a:rPr lang="en-US" sz="1200" dirty="0" smtClean="0"/>
              <a:t> </a:t>
            </a:r>
            <a:r>
              <a:rPr lang="en-US" sz="1200" dirty="0" err="1" smtClean="0"/>
              <a:t>семинары</a:t>
            </a:r>
            <a:r>
              <a:rPr lang="en-US" sz="1200" dirty="0" smtClean="0"/>
              <a:t> и т. </a:t>
            </a:r>
            <a:r>
              <a:rPr lang="en-US" sz="1200" dirty="0" err="1" smtClean="0"/>
              <a:t>д</a:t>
            </a:r>
            <a:r>
              <a:rPr lang="en-US" sz="1200" dirty="0" smtClean="0"/>
              <a:t>.</a:t>
            </a:r>
            <a:endParaRPr lang="ru-RU" sz="1200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b="1" dirty="0" err="1" smtClean="0"/>
              <a:t>Проявляйте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инициативу</a:t>
            </a:r>
            <a:r>
              <a:rPr lang="en-US" sz="1200" dirty="0" smtClean="0"/>
              <a:t>, </a:t>
            </a:r>
            <a:r>
              <a:rPr lang="en-US" sz="1200" dirty="0" err="1" smtClean="0"/>
              <a:t>находите</a:t>
            </a:r>
            <a:r>
              <a:rPr lang="en-US" sz="1200" dirty="0" smtClean="0"/>
              <a:t> </a:t>
            </a:r>
            <a:r>
              <a:rPr lang="en-US" sz="1200" dirty="0" err="1" smtClean="0"/>
              <a:t>информацию</a:t>
            </a:r>
            <a:r>
              <a:rPr lang="en-US" sz="1200" dirty="0" smtClean="0"/>
              <a:t>, </a:t>
            </a:r>
            <a:r>
              <a:rPr lang="en-US" sz="1200" dirty="0" err="1" smtClean="0"/>
              <a:t>связывайтесь</a:t>
            </a:r>
            <a:r>
              <a:rPr lang="en-US" sz="1200" dirty="0" smtClean="0"/>
              <a:t> </a:t>
            </a:r>
            <a:r>
              <a:rPr lang="en-US" sz="1200" dirty="0" err="1" smtClean="0"/>
              <a:t>с</a:t>
            </a:r>
            <a:r>
              <a:rPr lang="en-US" sz="1200" dirty="0" smtClean="0"/>
              <a:t> </a:t>
            </a:r>
            <a:r>
              <a:rPr lang="en-US" sz="1200" dirty="0" err="1" smtClean="0"/>
              <a:t>соответствующими</a:t>
            </a:r>
            <a:r>
              <a:rPr lang="en-US" sz="1200" dirty="0" smtClean="0"/>
              <a:t> </a:t>
            </a:r>
            <a:r>
              <a:rPr lang="en-US" sz="1200" dirty="0" err="1" smtClean="0"/>
              <a:t>организациями</a:t>
            </a:r>
            <a:r>
              <a:rPr lang="en-US" sz="1200" dirty="0" smtClean="0"/>
              <a:t> </a:t>
            </a:r>
            <a:r>
              <a:rPr lang="en-US" sz="1200" dirty="0" err="1" smtClean="0"/>
              <a:t>и</a:t>
            </a:r>
            <a:r>
              <a:rPr lang="en-US" sz="1200" dirty="0" smtClean="0"/>
              <a:t> </a:t>
            </a:r>
            <a:r>
              <a:rPr lang="en-US" sz="1200" dirty="0" err="1" smtClean="0"/>
              <a:t>помогайте</a:t>
            </a:r>
            <a:r>
              <a:rPr lang="en-US" sz="1200" dirty="0" smtClean="0"/>
              <a:t> </a:t>
            </a:r>
            <a:r>
              <a:rPr lang="en-US" sz="1200" dirty="0" err="1" smtClean="0"/>
              <a:t>в</a:t>
            </a:r>
            <a:r>
              <a:rPr lang="en-US" sz="1200" dirty="0" smtClean="0"/>
              <a:t> </a:t>
            </a:r>
            <a:r>
              <a:rPr lang="en-US" sz="1200" dirty="0" err="1" smtClean="0"/>
              <a:t>реализации</a:t>
            </a:r>
            <a:r>
              <a:rPr lang="en-US" sz="1200" dirty="0" smtClean="0"/>
              <a:t> </a:t>
            </a:r>
            <a:r>
              <a:rPr lang="en-US" sz="1200" dirty="0" err="1" smtClean="0"/>
              <a:t>программ</a:t>
            </a:r>
            <a:r>
              <a:rPr lang="en-US" sz="1200" dirty="0" smtClean="0"/>
              <a:t>, </a:t>
            </a:r>
            <a:r>
              <a:rPr lang="en-US" sz="1200" dirty="0" err="1" smtClean="0"/>
              <a:t>существующих</a:t>
            </a:r>
            <a:r>
              <a:rPr lang="en-US" sz="1200" dirty="0" smtClean="0"/>
              <a:t> </a:t>
            </a:r>
            <a:r>
              <a:rPr lang="en-US" sz="1200" dirty="0" err="1" smtClean="0"/>
              <a:t>на</a:t>
            </a:r>
            <a:r>
              <a:rPr lang="en-US" sz="1200" dirty="0" smtClean="0"/>
              <a:t> </a:t>
            </a:r>
            <a:r>
              <a:rPr lang="en-US" sz="1200" dirty="0" err="1" smtClean="0"/>
              <a:t>вашей</a:t>
            </a:r>
            <a:r>
              <a:rPr lang="en-US" sz="1200" dirty="0" smtClean="0"/>
              <a:t> </a:t>
            </a:r>
            <a:r>
              <a:rPr lang="en-US" sz="1200" dirty="0" err="1" smtClean="0"/>
              <a:t>территории</a:t>
            </a:r>
            <a:r>
              <a:rPr lang="en-US" sz="1200" dirty="0" smtClean="0"/>
              <a:t>, </a:t>
            </a:r>
            <a:r>
              <a:rPr lang="en-US" sz="1200" dirty="0" err="1" smtClean="0"/>
              <a:t>которые</a:t>
            </a:r>
            <a:r>
              <a:rPr lang="en-US" sz="1200" dirty="0" smtClean="0"/>
              <a:t> </a:t>
            </a:r>
            <a:r>
              <a:rPr lang="en-US" sz="1200" dirty="0" err="1" smtClean="0"/>
              <a:t>обеспечивают</a:t>
            </a:r>
            <a:r>
              <a:rPr lang="en-US" sz="1200" dirty="0" smtClean="0"/>
              <a:t> </a:t>
            </a:r>
            <a:r>
              <a:rPr lang="en-US" sz="1200" dirty="0" err="1" smtClean="0"/>
              <a:t>безопасность</a:t>
            </a:r>
            <a:r>
              <a:rPr lang="en-US" sz="1200" dirty="0" smtClean="0"/>
              <a:t>, </a:t>
            </a:r>
            <a:r>
              <a:rPr lang="en-US" sz="1200" dirty="0" err="1" smtClean="0"/>
              <a:t>защиту</a:t>
            </a:r>
            <a:r>
              <a:rPr lang="en-US" sz="1200" dirty="0" smtClean="0"/>
              <a:t>, </a:t>
            </a:r>
            <a:r>
              <a:rPr lang="en-US" sz="1200" dirty="0" err="1" smtClean="0"/>
              <a:t>поддержку</a:t>
            </a:r>
            <a:r>
              <a:rPr lang="en-US" sz="1200" dirty="0" smtClean="0"/>
              <a:t> </a:t>
            </a:r>
            <a:r>
              <a:rPr lang="en-US" sz="1200" dirty="0" err="1" smtClean="0"/>
              <a:t>и</a:t>
            </a:r>
            <a:r>
              <a:rPr lang="en-US" sz="1200" dirty="0" smtClean="0"/>
              <a:t> </a:t>
            </a:r>
            <a:r>
              <a:rPr lang="en-US" sz="1200" dirty="0" err="1" smtClean="0"/>
              <a:t>предоставляют</a:t>
            </a:r>
            <a:r>
              <a:rPr lang="en-US" sz="1200" dirty="0" smtClean="0"/>
              <a:t> </a:t>
            </a:r>
            <a:r>
              <a:rPr lang="en-US" sz="1200" dirty="0" err="1" smtClean="0"/>
              <a:t>другие</a:t>
            </a:r>
            <a:r>
              <a:rPr lang="en-US" sz="1200" dirty="0" smtClean="0"/>
              <a:t> </a:t>
            </a:r>
            <a:r>
              <a:rPr lang="en-US" sz="1200" dirty="0" err="1" smtClean="0"/>
              <a:t>необходимые</a:t>
            </a:r>
            <a:r>
              <a:rPr lang="en-US" sz="1200" dirty="0" smtClean="0"/>
              <a:t> </a:t>
            </a:r>
            <a:r>
              <a:rPr lang="en-US" sz="1200" dirty="0" err="1" smtClean="0"/>
              <a:t>услуги</a:t>
            </a:r>
            <a:r>
              <a:rPr lang="en-US" sz="1200" dirty="0" smtClean="0"/>
              <a:t> </a:t>
            </a:r>
            <a:r>
              <a:rPr lang="en-US" sz="1200" dirty="0" err="1" smtClean="0"/>
              <a:t>для</a:t>
            </a:r>
            <a:r>
              <a:rPr lang="en-US" sz="1200" dirty="0" smtClean="0"/>
              <a:t> </a:t>
            </a:r>
            <a:r>
              <a:rPr lang="en-US" sz="1200" dirty="0" err="1" smtClean="0"/>
              <a:t>жертв</a:t>
            </a:r>
            <a:r>
              <a:rPr lang="en-US" sz="1200" dirty="0" smtClean="0"/>
              <a:t> </a:t>
            </a:r>
            <a:r>
              <a:rPr lang="en-US" sz="1200" dirty="0" err="1" smtClean="0"/>
              <a:t>и</a:t>
            </a:r>
            <a:r>
              <a:rPr lang="en-US" sz="1200" dirty="0" smtClean="0"/>
              <a:t> </a:t>
            </a:r>
            <a:r>
              <a:rPr lang="en-US" sz="1200" dirty="0" err="1" smtClean="0"/>
              <a:t>насильников</a:t>
            </a:r>
            <a:r>
              <a:rPr lang="en-US" sz="1200" dirty="0" smtClean="0"/>
              <a:t>.</a:t>
            </a:r>
            <a:endParaRPr lang="ru-RU" sz="1200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b="1" dirty="0" err="1" smtClean="0"/>
              <a:t>Содейств</a:t>
            </a:r>
            <a:r>
              <a:rPr lang="ru-RU" sz="1200" b="1" dirty="0" err="1" smtClean="0"/>
              <a:t>уйте</a:t>
            </a:r>
            <a:r>
              <a:rPr lang="ru-RU" sz="1200" b="1" dirty="0" smtClean="0"/>
              <a:t>  оказанию помощи жертвам</a:t>
            </a:r>
            <a:r>
              <a:rPr lang="ru-RU" sz="1200" dirty="0" smtClean="0"/>
              <a:t>, их доступу </a:t>
            </a:r>
            <a:r>
              <a:rPr lang="en-US" sz="1200" dirty="0" err="1" smtClean="0"/>
              <a:t>к</a:t>
            </a:r>
            <a:r>
              <a:rPr lang="en-US" sz="1200" dirty="0" smtClean="0"/>
              <a:t> </a:t>
            </a:r>
            <a:r>
              <a:rPr lang="en-US" sz="1200" dirty="0" err="1" smtClean="0"/>
              <a:t>ресурсам</a:t>
            </a:r>
            <a:r>
              <a:rPr lang="en-US" sz="1200" dirty="0" smtClean="0"/>
              <a:t>, </a:t>
            </a:r>
            <a:r>
              <a:rPr lang="en-US" sz="1200" dirty="0" err="1" smtClean="0"/>
              <a:t>которые</a:t>
            </a:r>
            <a:r>
              <a:rPr lang="en-US" sz="1200" dirty="0" smtClean="0"/>
              <a:t> </a:t>
            </a:r>
            <a:r>
              <a:rPr lang="en-US" sz="1200" dirty="0" err="1" smtClean="0"/>
              <a:t>может</a:t>
            </a:r>
            <a:r>
              <a:rPr lang="en-US" sz="1200" dirty="0" smtClean="0"/>
              <a:t> </a:t>
            </a:r>
            <a:r>
              <a:rPr lang="en-US" sz="1200" dirty="0" err="1" smtClean="0"/>
              <a:t>предоставить</a:t>
            </a:r>
            <a:r>
              <a:rPr lang="en-US" sz="1200" dirty="0" smtClean="0"/>
              <a:t> </a:t>
            </a:r>
            <a:r>
              <a:rPr lang="en-US" sz="1200" dirty="0" err="1" smtClean="0"/>
              <a:t>местное</a:t>
            </a:r>
            <a:r>
              <a:rPr lang="en-US" sz="1200" dirty="0" smtClean="0"/>
              <a:t> </a:t>
            </a:r>
            <a:r>
              <a:rPr lang="en-US" sz="1200" dirty="0" err="1" smtClean="0"/>
              <a:t>сообщество</a:t>
            </a:r>
            <a:r>
              <a:rPr lang="en-US" sz="1200" dirty="0" smtClean="0"/>
              <a:t>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2EA4E8-84EB-5A4F-8589-476820956F9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42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b="1" dirty="0" err="1" smtClean="0"/>
              <a:t>Привлекайте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правонарушителей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к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ответственности</a:t>
            </a:r>
            <a:r>
              <a:rPr lang="en-US" sz="1200" b="1" dirty="0" smtClean="0"/>
              <a:t>.</a:t>
            </a:r>
            <a:endParaRPr lang="ru-RU" sz="1200" b="1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b="1" dirty="0" err="1" smtClean="0"/>
              <a:t>Необходимо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убедиться</a:t>
            </a:r>
            <a:r>
              <a:rPr lang="en-US" sz="1200" b="1" dirty="0" smtClean="0"/>
              <a:t>, </a:t>
            </a:r>
            <a:r>
              <a:rPr lang="en-US" sz="1200" b="1" dirty="0" err="1" smtClean="0"/>
              <a:t>что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все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сообщества</a:t>
            </a:r>
            <a:r>
              <a:rPr lang="en-US" sz="1200" b="1" dirty="0" smtClean="0"/>
              <a:t>, </a:t>
            </a:r>
            <a:r>
              <a:rPr lang="en-US" sz="1200" b="1" dirty="0" err="1" smtClean="0"/>
              <a:t>где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существует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домашнее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насилие</a:t>
            </a:r>
            <a:r>
              <a:rPr lang="en-US" sz="1200" b="1" dirty="0" smtClean="0"/>
              <a:t>, </a:t>
            </a:r>
            <a:r>
              <a:rPr lang="en-US" sz="1200" b="1" dirty="0" err="1" smtClean="0"/>
              <a:t>включая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малообеспеченное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население</a:t>
            </a:r>
            <a:r>
              <a:rPr lang="en-US" sz="1200" b="1" dirty="0" smtClean="0"/>
              <a:t>, </a:t>
            </a:r>
            <a:r>
              <a:rPr lang="en-US" sz="1200" b="1" dirty="0" err="1" smtClean="0"/>
              <a:t>имели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право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голоса</a:t>
            </a:r>
            <a:r>
              <a:rPr lang="en-US" sz="1200" b="1" dirty="0" smtClean="0"/>
              <a:t> </a:t>
            </a:r>
            <a:r>
              <a:rPr lang="en-US" sz="1200" dirty="0" err="1" smtClean="0"/>
              <a:t>и</a:t>
            </a:r>
            <a:r>
              <a:rPr lang="en-US" sz="1200" dirty="0" smtClean="0"/>
              <a:t> </a:t>
            </a:r>
            <a:r>
              <a:rPr lang="en-US" sz="1200" dirty="0" err="1" smtClean="0"/>
              <a:t>имели</a:t>
            </a:r>
            <a:r>
              <a:rPr lang="en-US" sz="1200" dirty="0" smtClean="0"/>
              <a:t> </a:t>
            </a:r>
            <a:r>
              <a:rPr lang="en-US" sz="1200" dirty="0" err="1" smtClean="0"/>
              <a:t>доступ</a:t>
            </a:r>
            <a:r>
              <a:rPr lang="en-US" sz="1200" dirty="0" smtClean="0"/>
              <a:t> </a:t>
            </a:r>
            <a:r>
              <a:rPr lang="en-US" sz="1200" dirty="0" err="1" smtClean="0"/>
              <a:t>к</a:t>
            </a:r>
            <a:r>
              <a:rPr lang="en-US" sz="1200" dirty="0" smtClean="0"/>
              <a:t> </a:t>
            </a:r>
            <a:r>
              <a:rPr lang="en-US" sz="1200" dirty="0" err="1" smtClean="0"/>
              <a:t>реагированию</a:t>
            </a:r>
            <a:r>
              <a:rPr lang="en-US" sz="1200" dirty="0" smtClean="0"/>
              <a:t> </a:t>
            </a:r>
            <a:r>
              <a:rPr lang="en-US" sz="1200" dirty="0" err="1" smtClean="0"/>
              <a:t>на</a:t>
            </a:r>
            <a:r>
              <a:rPr lang="en-US" sz="1200" dirty="0" smtClean="0"/>
              <a:t> </a:t>
            </a:r>
            <a:r>
              <a:rPr lang="en-US" sz="1200" dirty="0" err="1" smtClean="0"/>
              <a:t>домашнее</a:t>
            </a:r>
            <a:r>
              <a:rPr lang="en-US" sz="1200" dirty="0" smtClean="0"/>
              <a:t> </a:t>
            </a:r>
            <a:r>
              <a:rPr lang="en-US" sz="1200" dirty="0" err="1" smtClean="0"/>
              <a:t>насилие</a:t>
            </a:r>
            <a:r>
              <a:rPr lang="en-US" sz="1200" dirty="0" smtClean="0"/>
              <a:t> </a:t>
            </a:r>
            <a:r>
              <a:rPr lang="ru-RU" sz="1200" dirty="0" smtClean="0"/>
              <a:t>с учетом культурных особенностей </a:t>
            </a:r>
            <a:r>
              <a:rPr lang="en-US" sz="1200" dirty="0" err="1" smtClean="0"/>
              <a:t>и</a:t>
            </a:r>
            <a:r>
              <a:rPr lang="en-US" sz="1200" dirty="0" smtClean="0"/>
              <a:t> </a:t>
            </a:r>
            <a:r>
              <a:rPr lang="en-US" sz="1200" dirty="0" err="1" smtClean="0"/>
              <a:t>имели</a:t>
            </a:r>
            <a:r>
              <a:rPr lang="en-US" sz="1200" dirty="0" smtClean="0"/>
              <a:t> </a:t>
            </a:r>
            <a:r>
              <a:rPr lang="en-US" sz="1200" dirty="0" err="1" smtClean="0"/>
              <a:t>доступ</a:t>
            </a:r>
            <a:r>
              <a:rPr lang="en-US" sz="1200" dirty="0" smtClean="0"/>
              <a:t> </a:t>
            </a:r>
            <a:r>
              <a:rPr lang="en-US" sz="1200" dirty="0" err="1" smtClean="0"/>
              <a:t>к</a:t>
            </a:r>
            <a:r>
              <a:rPr lang="en-US" sz="1200" dirty="0" smtClean="0"/>
              <a:t> </a:t>
            </a:r>
            <a:r>
              <a:rPr lang="en-US" sz="1200" dirty="0" err="1" smtClean="0"/>
              <a:t>соответствующим</a:t>
            </a:r>
            <a:r>
              <a:rPr lang="en-US" sz="1200" dirty="0" smtClean="0"/>
              <a:t> </a:t>
            </a:r>
            <a:r>
              <a:rPr lang="en-US" sz="1200" dirty="0" err="1" smtClean="0"/>
              <a:t>ресурсам</a:t>
            </a:r>
            <a:r>
              <a:rPr lang="en-US" sz="1200" dirty="0" smtClean="0"/>
              <a:t>.</a:t>
            </a:r>
            <a:endParaRPr lang="ru-RU" sz="1200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b="1" dirty="0" err="1" smtClean="0"/>
              <a:t>Способствуйте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продвижению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коллективной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позиции</a:t>
            </a:r>
            <a:r>
              <a:rPr lang="en-US" sz="1200" dirty="0" smtClean="0"/>
              <a:t>, </a:t>
            </a:r>
            <a:r>
              <a:rPr lang="en-US" sz="1200" dirty="0" err="1" smtClean="0"/>
              <a:t>нацеленной</a:t>
            </a:r>
            <a:r>
              <a:rPr lang="en-US" sz="1200" dirty="0" smtClean="0"/>
              <a:t> </a:t>
            </a:r>
            <a:r>
              <a:rPr lang="en-US" sz="1200" dirty="0" err="1" smtClean="0"/>
              <a:t>на</a:t>
            </a:r>
            <a:r>
              <a:rPr lang="en-US" sz="1200" dirty="0" smtClean="0"/>
              <a:t> </a:t>
            </a:r>
            <a:r>
              <a:rPr lang="en-US" sz="1200" dirty="0" err="1" smtClean="0"/>
              <a:t>осведомленность</a:t>
            </a:r>
            <a:r>
              <a:rPr lang="en-US" sz="1200" dirty="0" smtClean="0"/>
              <a:t> </a:t>
            </a:r>
            <a:r>
              <a:rPr lang="en-US" sz="1200" dirty="0" err="1" smtClean="0"/>
              <a:t>о</a:t>
            </a:r>
            <a:r>
              <a:rPr lang="en-US" sz="1200" dirty="0" smtClean="0"/>
              <a:t> </a:t>
            </a:r>
            <a:r>
              <a:rPr lang="en-US" sz="1200" dirty="0" err="1" smtClean="0"/>
              <a:t>домашнем</a:t>
            </a:r>
            <a:r>
              <a:rPr lang="en-US" sz="1200" dirty="0" smtClean="0"/>
              <a:t> </a:t>
            </a:r>
            <a:r>
              <a:rPr lang="en-US" sz="1200" dirty="0" err="1" smtClean="0"/>
              <a:t>насилии</a:t>
            </a:r>
            <a:r>
              <a:rPr lang="en-US" sz="1200" dirty="0" smtClean="0"/>
              <a:t> </a:t>
            </a:r>
            <a:r>
              <a:rPr lang="en-US" sz="1200" dirty="0" err="1" smtClean="0"/>
              <a:t>как</a:t>
            </a:r>
            <a:r>
              <a:rPr lang="en-US" sz="1200" dirty="0" smtClean="0"/>
              <a:t> </a:t>
            </a:r>
            <a:r>
              <a:rPr lang="en-US" sz="1200" dirty="0" err="1" smtClean="0"/>
              <a:t>проблемы</a:t>
            </a:r>
            <a:r>
              <a:rPr lang="en-US" sz="1200" dirty="0" smtClean="0"/>
              <a:t> </a:t>
            </a:r>
            <a:r>
              <a:rPr lang="en-US" sz="1200" dirty="0" err="1" smtClean="0"/>
              <a:t>сообщества</a:t>
            </a:r>
            <a:r>
              <a:rPr lang="en-US" sz="1200" dirty="0" smtClean="0"/>
              <a:t> </a:t>
            </a:r>
            <a:r>
              <a:rPr lang="en-US" sz="1200" dirty="0" err="1" smtClean="0"/>
              <a:t>и</a:t>
            </a:r>
            <a:r>
              <a:rPr lang="en-US" sz="1200" dirty="0" smtClean="0"/>
              <a:t> </a:t>
            </a:r>
            <a:r>
              <a:rPr lang="en-US" sz="1200" dirty="0" err="1" smtClean="0"/>
              <a:t>ответственности</a:t>
            </a:r>
            <a:r>
              <a:rPr lang="en-US" sz="1200" dirty="0" smtClean="0"/>
              <a:t> </a:t>
            </a:r>
            <a:r>
              <a:rPr lang="en-US" sz="1200" dirty="0" err="1" smtClean="0"/>
              <a:t>сообщества</a:t>
            </a:r>
            <a:r>
              <a:rPr lang="en-US" sz="1200" dirty="0" smtClean="0"/>
              <a:t> </a:t>
            </a:r>
            <a:r>
              <a:rPr lang="en-US" sz="1200" dirty="0" err="1" smtClean="0"/>
              <a:t>за</a:t>
            </a:r>
            <a:r>
              <a:rPr lang="en-US" sz="1200" dirty="0" smtClean="0"/>
              <a:t> </a:t>
            </a:r>
            <a:r>
              <a:rPr lang="en-US" sz="1200" dirty="0" err="1" smtClean="0"/>
              <a:t>его</a:t>
            </a:r>
            <a:r>
              <a:rPr lang="en-US" sz="1200" dirty="0" smtClean="0"/>
              <a:t> </a:t>
            </a:r>
            <a:r>
              <a:rPr lang="en-US" sz="1200" dirty="0" err="1" smtClean="0"/>
              <a:t>предотвращение</a:t>
            </a:r>
            <a:r>
              <a:rPr lang="en-US" sz="1200" dirty="0" smtClean="0"/>
              <a:t>, </a:t>
            </a:r>
            <a:r>
              <a:rPr lang="en-US" sz="1200" dirty="0" err="1" smtClean="0"/>
              <a:t>а</a:t>
            </a:r>
            <a:r>
              <a:rPr lang="en-US" sz="1200" dirty="0" smtClean="0"/>
              <a:t> </a:t>
            </a:r>
            <a:r>
              <a:rPr lang="en-US" sz="1200" dirty="0" err="1" smtClean="0"/>
              <a:t>также</a:t>
            </a:r>
            <a:r>
              <a:rPr lang="en-US" sz="1200" dirty="0" smtClean="0"/>
              <a:t> </a:t>
            </a:r>
            <a:r>
              <a:rPr lang="en-US" sz="1200" dirty="0" err="1" smtClean="0"/>
              <a:t>способствуйте</a:t>
            </a:r>
            <a:r>
              <a:rPr lang="en-US" sz="1200" dirty="0" smtClean="0"/>
              <a:t> </a:t>
            </a:r>
            <a:r>
              <a:rPr lang="en-US" sz="1200" dirty="0" err="1" smtClean="0"/>
              <a:t>наличию</a:t>
            </a:r>
            <a:r>
              <a:rPr lang="en-US" sz="1200" dirty="0" smtClean="0"/>
              <a:t> </a:t>
            </a:r>
            <a:r>
              <a:rPr lang="en-US" sz="1200" dirty="0" err="1" smtClean="0"/>
              <a:t>и</a:t>
            </a:r>
            <a:r>
              <a:rPr lang="en-US" sz="1200" dirty="0" smtClean="0"/>
              <a:t> </a:t>
            </a:r>
            <a:r>
              <a:rPr lang="en-US" sz="1200" dirty="0" err="1" smtClean="0"/>
              <a:t>работе</a:t>
            </a:r>
            <a:r>
              <a:rPr lang="en-US" sz="1200" dirty="0" smtClean="0"/>
              <a:t> </a:t>
            </a:r>
            <a:r>
              <a:rPr lang="en-US" sz="1200" dirty="0" err="1" smtClean="0"/>
              <a:t>протокола</a:t>
            </a:r>
            <a:r>
              <a:rPr lang="en-US" sz="1200" dirty="0" smtClean="0"/>
              <a:t> </a:t>
            </a:r>
            <a:r>
              <a:rPr lang="en-US" sz="1200" dirty="0" err="1" smtClean="0"/>
              <a:t>вмешательства</a:t>
            </a:r>
            <a:r>
              <a:rPr lang="en-US" sz="1200" dirty="0" smtClean="0"/>
              <a:t> </a:t>
            </a:r>
            <a:r>
              <a:rPr lang="en-US" sz="1200" dirty="0" err="1" smtClean="0"/>
              <a:t>в</a:t>
            </a:r>
            <a:r>
              <a:rPr lang="en-US" sz="1200" dirty="0" smtClean="0"/>
              <a:t> </a:t>
            </a:r>
            <a:r>
              <a:rPr lang="en-US" sz="1200" dirty="0" err="1" smtClean="0"/>
              <a:t>случае</a:t>
            </a:r>
            <a:r>
              <a:rPr lang="en-US" sz="1200" dirty="0" smtClean="0"/>
              <a:t> </a:t>
            </a:r>
            <a:r>
              <a:rPr lang="en-US" sz="1200" dirty="0" err="1" smtClean="0"/>
              <a:t>его</a:t>
            </a:r>
            <a:r>
              <a:rPr lang="en-US" sz="1200" dirty="0" smtClean="0"/>
              <a:t> </a:t>
            </a:r>
            <a:r>
              <a:rPr lang="en-US" sz="1200" dirty="0" err="1" smtClean="0"/>
              <a:t>возникновения</a:t>
            </a:r>
            <a:r>
              <a:rPr lang="en-US" sz="1200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2EA4E8-84EB-5A4F-8589-476820956F9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024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charset="0"/>
              <a:buChar char="•"/>
            </a:pPr>
            <a:r>
              <a:rPr lang="en-US" sz="1200" b="1" dirty="0" err="1" smtClean="0"/>
              <a:t>Необходимо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разработать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скоординированные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меры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реагирования</a:t>
            </a:r>
            <a:r>
              <a:rPr lang="en-US" sz="1200" b="1" dirty="0" smtClean="0"/>
              <a:t> </a:t>
            </a:r>
            <a:r>
              <a:rPr lang="en-US" sz="1200" dirty="0" err="1" smtClean="0"/>
              <a:t>сообщества</a:t>
            </a:r>
            <a:r>
              <a:rPr lang="en-US" sz="1200" dirty="0" smtClean="0"/>
              <a:t> </a:t>
            </a:r>
            <a:r>
              <a:rPr lang="en-US" sz="1200" dirty="0" err="1" smtClean="0"/>
              <a:t>на</a:t>
            </a:r>
            <a:r>
              <a:rPr lang="en-US" sz="1200" dirty="0" smtClean="0"/>
              <a:t> </a:t>
            </a:r>
            <a:r>
              <a:rPr lang="en-US" sz="1200" dirty="0" err="1" smtClean="0"/>
              <a:t>бытовое</a:t>
            </a:r>
            <a:r>
              <a:rPr lang="en-US" sz="1200" dirty="0" smtClean="0"/>
              <a:t> </a:t>
            </a:r>
            <a:r>
              <a:rPr lang="en-US" sz="1200" dirty="0" err="1" smtClean="0"/>
              <a:t>насилие</a:t>
            </a:r>
            <a:r>
              <a:rPr lang="en-US" sz="1200" dirty="0" smtClean="0"/>
              <a:t>, </a:t>
            </a:r>
            <a:r>
              <a:rPr lang="en-US" sz="1200" dirty="0" err="1" smtClean="0"/>
              <a:t>включающие</a:t>
            </a:r>
            <a:r>
              <a:rPr lang="en-US" sz="1200" dirty="0" smtClean="0"/>
              <a:t> </a:t>
            </a:r>
            <a:r>
              <a:rPr lang="en-US" sz="1200" dirty="0" err="1" smtClean="0"/>
              <a:t>присутствие</a:t>
            </a:r>
            <a:r>
              <a:rPr lang="en-US" sz="1200" dirty="0" smtClean="0"/>
              <a:t> </a:t>
            </a:r>
            <a:r>
              <a:rPr lang="en-US" sz="1200" dirty="0" err="1" smtClean="0"/>
              <a:t>представителей</a:t>
            </a:r>
            <a:r>
              <a:rPr lang="en-US" sz="1200" dirty="0" smtClean="0"/>
              <a:t> </a:t>
            </a:r>
            <a:r>
              <a:rPr lang="en-US" sz="1200" dirty="0" err="1" smtClean="0"/>
              <a:t>правоохранительных</a:t>
            </a:r>
            <a:r>
              <a:rPr lang="en-US" sz="1200" dirty="0" smtClean="0"/>
              <a:t> </a:t>
            </a:r>
            <a:r>
              <a:rPr lang="en-US" sz="1200" dirty="0" err="1" smtClean="0"/>
              <a:t>органов</a:t>
            </a:r>
            <a:r>
              <a:rPr lang="en-US" sz="1200" dirty="0" smtClean="0"/>
              <a:t>, </a:t>
            </a:r>
            <a:r>
              <a:rPr lang="en-US" sz="1200" dirty="0" err="1" smtClean="0"/>
              <a:t>образовательной</a:t>
            </a:r>
            <a:r>
              <a:rPr lang="en-US" sz="1200" dirty="0" smtClean="0"/>
              <a:t> </a:t>
            </a:r>
            <a:r>
              <a:rPr lang="en-US" sz="1200" dirty="0" err="1" smtClean="0"/>
              <a:t>системы</a:t>
            </a:r>
            <a:r>
              <a:rPr lang="en-US" sz="1200" dirty="0" smtClean="0"/>
              <a:t>, </a:t>
            </a:r>
            <a:r>
              <a:rPr lang="en-US" sz="1200" dirty="0" err="1" smtClean="0"/>
              <a:t>специалистов</a:t>
            </a:r>
            <a:r>
              <a:rPr lang="en-US" sz="1200" dirty="0" smtClean="0"/>
              <a:t> </a:t>
            </a:r>
            <a:r>
              <a:rPr lang="en-US" sz="1200" dirty="0" err="1" smtClean="0"/>
              <a:t>по</a:t>
            </a:r>
            <a:r>
              <a:rPr lang="en-US" sz="1200" dirty="0" smtClean="0"/>
              <a:t> </a:t>
            </a:r>
            <a:r>
              <a:rPr lang="en-US" sz="1200" dirty="0" err="1" smtClean="0"/>
              <a:t>психическому</a:t>
            </a:r>
            <a:r>
              <a:rPr lang="en-US" sz="1200" dirty="0" smtClean="0"/>
              <a:t> </a:t>
            </a:r>
            <a:r>
              <a:rPr lang="en-US" sz="1200" dirty="0" err="1" smtClean="0"/>
              <a:t>здоровью</a:t>
            </a:r>
            <a:r>
              <a:rPr lang="en-US" sz="1200" dirty="0" smtClean="0"/>
              <a:t>, </a:t>
            </a:r>
            <a:r>
              <a:rPr lang="en-US" sz="1200" dirty="0" err="1" smtClean="0"/>
              <a:t>окружных</a:t>
            </a:r>
            <a:r>
              <a:rPr lang="en-US" sz="1200" dirty="0" smtClean="0"/>
              <a:t> </a:t>
            </a:r>
            <a:r>
              <a:rPr lang="en-US" sz="1200" dirty="0" err="1" smtClean="0"/>
              <a:t>прокуроров</a:t>
            </a:r>
            <a:r>
              <a:rPr lang="en-US" sz="1200" dirty="0" smtClean="0"/>
              <a:t>, </a:t>
            </a:r>
            <a:r>
              <a:rPr lang="en-US" sz="1200" dirty="0" err="1" smtClean="0"/>
              <a:t>службы</a:t>
            </a:r>
            <a:r>
              <a:rPr lang="en-US" sz="1200" dirty="0" smtClean="0"/>
              <a:t> </a:t>
            </a:r>
            <a:r>
              <a:rPr lang="en-US" sz="1200" dirty="0" err="1" smtClean="0"/>
              <a:t>защиты</a:t>
            </a:r>
            <a:r>
              <a:rPr lang="en-US" sz="1200" dirty="0" smtClean="0"/>
              <a:t> </a:t>
            </a:r>
            <a:r>
              <a:rPr lang="en-US" sz="1200" dirty="0" err="1" smtClean="0"/>
              <a:t>детей</a:t>
            </a:r>
            <a:r>
              <a:rPr lang="en-US" sz="1200" dirty="0" smtClean="0"/>
              <a:t>, </a:t>
            </a:r>
            <a:r>
              <a:rPr lang="en-US" sz="1200" dirty="0" err="1" smtClean="0"/>
              <a:t>духовенства</a:t>
            </a:r>
            <a:r>
              <a:rPr lang="en-US" sz="1200" dirty="0" smtClean="0"/>
              <a:t>, </a:t>
            </a:r>
            <a:r>
              <a:rPr lang="en-US" sz="1200" dirty="0" err="1" smtClean="0"/>
              <a:t>работников</a:t>
            </a:r>
            <a:r>
              <a:rPr lang="en-US" sz="1200" dirty="0" smtClean="0"/>
              <a:t> </a:t>
            </a:r>
            <a:r>
              <a:rPr lang="en-US" sz="1200" dirty="0" err="1" smtClean="0"/>
              <a:t>здравоохранения</a:t>
            </a:r>
            <a:r>
              <a:rPr lang="en-US" sz="1200" dirty="0" smtClean="0"/>
              <a:t>, </a:t>
            </a:r>
            <a:r>
              <a:rPr lang="en-US" sz="1200" dirty="0" err="1" smtClean="0"/>
              <a:t>адвокатов</a:t>
            </a:r>
            <a:r>
              <a:rPr lang="en-US" sz="1200" dirty="0" smtClean="0"/>
              <a:t> </a:t>
            </a:r>
            <a:r>
              <a:rPr lang="en-US" sz="1200" dirty="0" err="1" smtClean="0"/>
              <a:t>для</a:t>
            </a:r>
            <a:r>
              <a:rPr lang="en-US" sz="1200" dirty="0" smtClean="0"/>
              <a:t> </a:t>
            </a:r>
            <a:r>
              <a:rPr lang="en-US" sz="1200" dirty="0" err="1" smtClean="0"/>
              <a:t>жертв</a:t>
            </a:r>
            <a:r>
              <a:rPr lang="en-US" sz="1200" dirty="0" smtClean="0"/>
              <a:t>, </a:t>
            </a:r>
            <a:r>
              <a:rPr lang="en-US" sz="1200" dirty="0" err="1" smtClean="0"/>
              <a:t>программ</a:t>
            </a:r>
            <a:r>
              <a:rPr lang="en-US" sz="1200" dirty="0" smtClean="0"/>
              <a:t> </a:t>
            </a:r>
            <a:r>
              <a:rPr lang="en-US" sz="1200" dirty="0" err="1" smtClean="0"/>
              <a:t>для</a:t>
            </a:r>
            <a:r>
              <a:rPr lang="en-US" sz="1200" dirty="0" smtClean="0"/>
              <a:t> </a:t>
            </a:r>
            <a:r>
              <a:rPr lang="en-US" sz="1200" dirty="0" err="1" smtClean="0"/>
              <a:t>правонарушителей</a:t>
            </a:r>
            <a:r>
              <a:rPr lang="en-US" sz="1200" dirty="0" smtClean="0"/>
              <a:t>, </a:t>
            </a:r>
            <a:r>
              <a:rPr lang="en-US" sz="1200" dirty="0" err="1" smtClean="0"/>
              <a:t>тех</a:t>
            </a:r>
            <a:r>
              <a:rPr lang="en-US" sz="1200" dirty="0" smtClean="0"/>
              <a:t>, </a:t>
            </a:r>
            <a:r>
              <a:rPr lang="en-US" sz="1200" dirty="0" err="1" smtClean="0"/>
              <a:t>кто</a:t>
            </a:r>
            <a:r>
              <a:rPr lang="en-US" sz="1200" dirty="0" smtClean="0"/>
              <a:t> </a:t>
            </a:r>
            <a:r>
              <a:rPr lang="en-US" sz="1200" dirty="0" err="1" smtClean="0"/>
              <a:t>работает</a:t>
            </a:r>
            <a:r>
              <a:rPr lang="en-US" sz="1200" dirty="0" smtClean="0"/>
              <a:t> </a:t>
            </a:r>
            <a:r>
              <a:rPr lang="en-US" sz="1200" dirty="0" err="1" smtClean="0"/>
              <a:t>с</a:t>
            </a:r>
            <a:r>
              <a:rPr lang="en-US" sz="1200" dirty="0" smtClean="0"/>
              <a:t> </a:t>
            </a:r>
            <a:r>
              <a:rPr lang="en-US" sz="1200" dirty="0" err="1" smtClean="0"/>
              <a:t>случаями</a:t>
            </a:r>
            <a:r>
              <a:rPr lang="en-US" sz="1200" dirty="0" smtClean="0"/>
              <a:t> </a:t>
            </a:r>
            <a:r>
              <a:rPr lang="en-US" sz="1200" dirty="0" err="1" smtClean="0"/>
              <a:t>жестокого</a:t>
            </a:r>
            <a:r>
              <a:rPr lang="en-US" sz="1200" dirty="0" smtClean="0"/>
              <a:t> </a:t>
            </a:r>
            <a:r>
              <a:rPr lang="en-US" sz="1200" dirty="0" err="1" smtClean="0"/>
              <a:t>обращения</a:t>
            </a:r>
            <a:r>
              <a:rPr lang="en-US" sz="1200" dirty="0" smtClean="0"/>
              <a:t> </a:t>
            </a:r>
            <a:r>
              <a:rPr lang="en-US" sz="1200" dirty="0" err="1" smtClean="0"/>
              <a:t>с</a:t>
            </a:r>
            <a:r>
              <a:rPr lang="en-US" sz="1200" dirty="0" smtClean="0"/>
              <a:t> </a:t>
            </a:r>
            <a:r>
              <a:rPr lang="en-US" sz="1200" dirty="0" err="1" smtClean="0"/>
              <a:t>пожилыми</a:t>
            </a:r>
            <a:r>
              <a:rPr lang="en-US" sz="1200" dirty="0" smtClean="0"/>
              <a:t> </a:t>
            </a:r>
            <a:r>
              <a:rPr lang="en-US" sz="1200" dirty="0" err="1" smtClean="0"/>
              <a:t>людьми</a:t>
            </a:r>
            <a:r>
              <a:rPr lang="en-US" sz="1200" dirty="0" smtClean="0"/>
              <a:t>, </a:t>
            </a:r>
            <a:r>
              <a:rPr lang="en-US" sz="1200" dirty="0" err="1" smtClean="0"/>
              <a:t>политиков</a:t>
            </a:r>
            <a:r>
              <a:rPr lang="en-US" sz="1200" dirty="0" smtClean="0"/>
              <a:t> </a:t>
            </a:r>
            <a:r>
              <a:rPr lang="en-US" sz="1200" dirty="0" err="1" smtClean="0"/>
              <a:t>и</a:t>
            </a:r>
            <a:r>
              <a:rPr lang="en-US" sz="1200" dirty="0" smtClean="0"/>
              <a:t> </a:t>
            </a:r>
            <a:r>
              <a:rPr lang="ru-RU" sz="1200" dirty="0" smtClean="0"/>
              <a:t>инспекторов, наблюдающих за условно осужденными</a:t>
            </a:r>
            <a:r>
              <a:rPr lang="en-US" sz="1200" dirty="0" smtClean="0"/>
              <a:t>.</a:t>
            </a:r>
          </a:p>
          <a:p>
            <a:pPr marL="171450" lvl="0" indent="-171450">
              <a:buFont typeface="Arial" charset="0"/>
              <a:buChar char="•"/>
            </a:pPr>
            <a:r>
              <a:rPr lang="en-US" sz="1200" b="1" dirty="0" err="1" smtClean="0"/>
              <a:t>Свяжитесь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с</a:t>
            </a:r>
            <a:r>
              <a:rPr lang="en-US" sz="1200" b="1" dirty="0" smtClean="0"/>
              <a:t> </a:t>
            </a:r>
            <a:r>
              <a:rPr lang="ru-RU" sz="1200" b="1" dirty="0" smtClean="0"/>
              <a:t>членом местных представительных органов</a:t>
            </a:r>
            <a:r>
              <a:rPr lang="en-US" sz="1200" dirty="0" smtClean="0"/>
              <a:t>, </a:t>
            </a:r>
            <a:r>
              <a:rPr lang="en-US" sz="1200" dirty="0" err="1" smtClean="0"/>
              <a:t>чтобы</a:t>
            </a:r>
            <a:r>
              <a:rPr lang="en-US" sz="1200" dirty="0" smtClean="0"/>
              <a:t> </a:t>
            </a:r>
            <a:r>
              <a:rPr lang="en-US" sz="1200" dirty="0" err="1" smtClean="0"/>
              <a:t>убедиться</a:t>
            </a:r>
            <a:r>
              <a:rPr lang="en-US" sz="1200" dirty="0" smtClean="0"/>
              <a:t> </a:t>
            </a:r>
            <a:r>
              <a:rPr lang="en-US" sz="1200" dirty="0" err="1" smtClean="0"/>
              <a:t>в</a:t>
            </a:r>
            <a:r>
              <a:rPr lang="en-US" sz="1200" dirty="0" smtClean="0"/>
              <a:t> </a:t>
            </a:r>
            <a:r>
              <a:rPr lang="en-US" sz="1200" dirty="0" err="1" smtClean="0"/>
              <a:t>том</a:t>
            </a:r>
            <a:r>
              <a:rPr lang="en-US" sz="1200" dirty="0" smtClean="0"/>
              <a:t>, </a:t>
            </a:r>
            <a:r>
              <a:rPr lang="en-US" sz="1200" dirty="0" err="1" smtClean="0"/>
              <a:t>что</a:t>
            </a:r>
            <a:r>
              <a:rPr lang="en-US" sz="1200" dirty="0" smtClean="0"/>
              <a:t> </a:t>
            </a:r>
            <a:r>
              <a:rPr lang="en-US" sz="1200" dirty="0" err="1" smtClean="0"/>
              <a:t>на</a:t>
            </a:r>
            <a:r>
              <a:rPr lang="en-US" sz="1200" dirty="0" smtClean="0"/>
              <a:t> </a:t>
            </a:r>
            <a:r>
              <a:rPr lang="en-US" sz="1200" dirty="0" err="1" smtClean="0"/>
              <a:t>вашей</a:t>
            </a:r>
            <a:r>
              <a:rPr lang="en-US" sz="1200" dirty="0" smtClean="0"/>
              <a:t> </a:t>
            </a:r>
            <a:r>
              <a:rPr lang="en-US" sz="1200" dirty="0" err="1" smtClean="0"/>
              <a:t>территории</a:t>
            </a:r>
            <a:r>
              <a:rPr lang="en-US" sz="1200" dirty="0" smtClean="0"/>
              <a:t> </a:t>
            </a:r>
            <a:r>
              <a:rPr lang="en-US" sz="1200" dirty="0" err="1" smtClean="0"/>
              <a:t>установлены</a:t>
            </a:r>
            <a:r>
              <a:rPr lang="en-US" sz="1200" dirty="0" smtClean="0"/>
              <a:t> </a:t>
            </a:r>
            <a:r>
              <a:rPr lang="en-US" sz="1200" dirty="0" err="1" smtClean="0"/>
              <a:t>и</a:t>
            </a:r>
            <a:r>
              <a:rPr lang="en-US" sz="1200" dirty="0" smtClean="0"/>
              <a:t> </a:t>
            </a:r>
            <a:r>
              <a:rPr lang="en-US" sz="1200" dirty="0" err="1" smtClean="0"/>
              <a:t>работают</a:t>
            </a:r>
            <a:r>
              <a:rPr lang="en-US" sz="1200" dirty="0" smtClean="0"/>
              <a:t> </a:t>
            </a:r>
            <a:r>
              <a:rPr lang="en-US" sz="1200" dirty="0" err="1" smtClean="0"/>
              <a:t>законы</a:t>
            </a:r>
            <a:r>
              <a:rPr lang="en-US" sz="1200" dirty="0" smtClean="0"/>
              <a:t>, </a:t>
            </a:r>
            <a:r>
              <a:rPr lang="en-US" sz="1200" dirty="0" err="1" smtClean="0"/>
              <a:t>которые</a:t>
            </a:r>
            <a:r>
              <a:rPr lang="en-US" sz="1200" dirty="0" smtClean="0"/>
              <a:t> </a:t>
            </a:r>
            <a:r>
              <a:rPr lang="en-US" sz="1200" dirty="0" err="1" smtClean="0"/>
              <a:t>помогут</a:t>
            </a:r>
            <a:r>
              <a:rPr lang="en-US" sz="1200" dirty="0" smtClean="0"/>
              <a:t> </a:t>
            </a:r>
            <a:r>
              <a:rPr lang="en-US" sz="1200" dirty="0" err="1" smtClean="0"/>
              <a:t>предотвратить</a:t>
            </a:r>
            <a:r>
              <a:rPr lang="en-US" sz="1200" dirty="0" smtClean="0"/>
              <a:t> </a:t>
            </a:r>
            <a:r>
              <a:rPr lang="en-US" sz="1200" dirty="0" err="1" smtClean="0"/>
              <a:t>домашнее</a:t>
            </a:r>
            <a:r>
              <a:rPr lang="en-US" sz="1200" dirty="0" smtClean="0"/>
              <a:t> </a:t>
            </a:r>
            <a:r>
              <a:rPr lang="en-US" sz="1200" dirty="0" err="1" smtClean="0"/>
              <a:t>насилие</a:t>
            </a:r>
            <a:r>
              <a:rPr lang="en-US" sz="1200" dirty="0" smtClean="0"/>
              <a:t>, </a:t>
            </a:r>
            <a:r>
              <a:rPr lang="en-US" sz="1200" dirty="0" err="1" smtClean="0"/>
              <a:t>обеспечить</a:t>
            </a:r>
            <a:r>
              <a:rPr lang="en-US" sz="1200" dirty="0" smtClean="0"/>
              <a:t> </a:t>
            </a:r>
            <a:r>
              <a:rPr lang="en-US" sz="1200" dirty="0" err="1" smtClean="0"/>
              <a:t>безопасность</a:t>
            </a:r>
            <a:r>
              <a:rPr lang="en-US" sz="1200" dirty="0" smtClean="0"/>
              <a:t> </a:t>
            </a:r>
            <a:r>
              <a:rPr lang="en-US" sz="1200" dirty="0" err="1" smtClean="0"/>
              <a:t>и</a:t>
            </a:r>
            <a:r>
              <a:rPr lang="en-US" sz="1200" dirty="0" smtClean="0"/>
              <a:t> </a:t>
            </a:r>
            <a:r>
              <a:rPr lang="en-US" sz="1200" dirty="0" err="1" smtClean="0"/>
              <a:t>помощь</a:t>
            </a:r>
            <a:r>
              <a:rPr lang="en-US" sz="1200" dirty="0" smtClean="0"/>
              <a:t> </a:t>
            </a:r>
            <a:r>
              <a:rPr lang="en-US" sz="1200" dirty="0" err="1" smtClean="0"/>
              <a:t>жертвам</a:t>
            </a:r>
            <a:r>
              <a:rPr lang="en-US" sz="1200" dirty="0" smtClean="0"/>
              <a:t>, </a:t>
            </a:r>
            <a:r>
              <a:rPr lang="en-US" sz="1200" dirty="0" err="1" smtClean="0"/>
              <a:t>а</a:t>
            </a:r>
            <a:r>
              <a:rPr lang="en-US" sz="1200" dirty="0" smtClean="0"/>
              <a:t> </a:t>
            </a:r>
            <a:r>
              <a:rPr lang="en-US" sz="1200" dirty="0" err="1" smtClean="0"/>
              <a:t>также</a:t>
            </a:r>
            <a:r>
              <a:rPr lang="en-US" sz="1200" dirty="0" smtClean="0"/>
              <a:t> </a:t>
            </a:r>
            <a:r>
              <a:rPr lang="en-US" sz="1200" dirty="0" err="1" smtClean="0"/>
              <a:t>призовут</a:t>
            </a:r>
            <a:r>
              <a:rPr lang="en-US" sz="1200" dirty="0" smtClean="0"/>
              <a:t> </a:t>
            </a:r>
            <a:r>
              <a:rPr lang="en-US" sz="1200" dirty="0" err="1" smtClean="0"/>
              <a:t>виновных</a:t>
            </a:r>
            <a:r>
              <a:rPr lang="en-US" sz="1200" dirty="0" smtClean="0"/>
              <a:t> </a:t>
            </a:r>
            <a:r>
              <a:rPr lang="en-US" sz="1200" dirty="0" err="1" smtClean="0"/>
              <a:t>к</a:t>
            </a:r>
            <a:r>
              <a:rPr lang="en-US" sz="1200" dirty="0" smtClean="0"/>
              <a:t> </a:t>
            </a:r>
            <a:r>
              <a:rPr lang="en-US" sz="1200" dirty="0" err="1" smtClean="0"/>
              <a:t>ответственности</a:t>
            </a:r>
            <a:r>
              <a:rPr lang="en-US" sz="1200" dirty="0" smtClean="0"/>
              <a:t>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2EA4E8-84EB-5A4F-8589-476820956F9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6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48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169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593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01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28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639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41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553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136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22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748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36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598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694" r:id="rId5"/>
    <p:sldLayoutId id="2147483695" r:id="rId6"/>
    <p:sldLayoutId id="2147483701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11956D-47C2-9744-80BC-A71AAEB3A5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049" y="769434"/>
            <a:ext cx="6203381" cy="308888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3600" b="1" i="0" dirty="0" smtClean="0">
                <a:latin typeface="Avenir Next" panose="020B0503020202020204" pitchFamily="34" charset="0"/>
              </a:rPr>
              <a:t>Индивидуальное </a:t>
            </a:r>
            <a:br>
              <a:rPr lang="ru-RU" sz="3600" b="1" i="0" dirty="0" smtClean="0">
                <a:latin typeface="Avenir Next" panose="020B0503020202020204" pitchFamily="34" charset="0"/>
              </a:rPr>
            </a:br>
            <a:r>
              <a:rPr lang="ru-RU" sz="3600" b="1" i="0" dirty="0" smtClean="0">
                <a:latin typeface="Avenir Next" panose="020B0503020202020204" pitchFamily="34" charset="0"/>
              </a:rPr>
              <a:t>и общественное реагирование </a:t>
            </a:r>
            <a:r>
              <a:rPr lang="ru-RU" sz="3600" b="1" i="0" dirty="0" smtClean="0">
                <a:solidFill>
                  <a:srgbClr val="C00000"/>
                </a:solidFill>
                <a:latin typeface="Avenir Next" panose="020B0503020202020204" pitchFamily="34" charset="0"/>
              </a:rPr>
              <a:t>на домашнее насилие</a:t>
            </a:r>
            <a:endParaRPr lang="en-US" sz="3600" i="0" dirty="0">
              <a:latin typeface="Avenir Next" panose="020B0503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E5F0B1-3DFA-6E42-BA56-3FE7DB9EDE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0" y="3944608"/>
            <a:ext cx="7574982" cy="2143958"/>
          </a:xfrm>
        </p:spPr>
        <p:txBody>
          <a:bodyPr>
            <a:normAutofit/>
          </a:bodyPr>
          <a:lstStyle/>
          <a:p>
            <a:pPr algn="ctr"/>
            <a:r>
              <a:rPr lang="ru-RU" sz="1600" dirty="0" err="1" smtClean="0"/>
              <a:t>Мэйбл</a:t>
            </a:r>
            <a:r>
              <a:rPr lang="ru-RU" sz="1600" dirty="0" smtClean="0"/>
              <a:t> </a:t>
            </a:r>
            <a:r>
              <a:rPr lang="ru-RU" sz="1600" dirty="0" err="1" smtClean="0"/>
              <a:t>данбар</a:t>
            </a:r>
            <a:r>
              <a:rPr lang="ru-RU" sz="1600" dirty="0" smtClean="0"/>
              <a:t>, доктор философии, лицензированный</a:t>
            </a:r>
            <a:br>
              <a:rPr lang="ru-RU" sz="1600" dirty="0" smtClean="0"/>
            </a:br>
            <a:r>
              <a:rPr lang="ru-RU" sz="1600" dirty="0" smtClean="0"/>
              <a:t>профессиональный консультант</a:t>
            </a:r>
            <a:endParaRPr lang="en-US" sz="1600" dirty="0"/>
          </a:p>
          <a:p>
            <a:pPr algn="ctr"/>
            <a:endParaRPr lang="en-US" sz="1400" dirty="0"/>
          </a:p>
          <a:p>
            <a:pPr algn="ctr"/>
            <a:r>
              <a:rPr lang="en-US" sz="1400" dirty="0" err="1" smtClean="0"/>
              <a:t>В</a:t>
            </a:r>
            <a:r>
              <a:rPr lang="ru-RU" sz="1400" dirty="0" err="1" smtClean="0"/>
              <a:t>ыдержки</a:t>
            </a:r>
            <a:r>
              <a:rPr lang="ru-RU" sz="1400" dirty="0" smtClean="0"/>
              <a:t> из буклета «Динамика домашнего насилия», </a:t>
            </a:r>
            <a:br>
              <a:rPr lang="ru-RU" sz="1400" dirty="0" smtClean="0"/>
            </a:br>
            <a:r>
              <a:rPr lang="ru-RU" sz="1400" dirty="0" smtClean="0"/>
              <a:t>подготовленного Северо-американским дивизионом в 2016 г.</a:t>
            </a:r>
            <a:endParaRPr lang="en-US" sz="1400" dirty="0"/>
          </a:p>
          <a:p>
            <a:pPr algn="ctr"/>
            <a:endParaRPr lang="en-US" sz="1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591ADF-729E-4E52-A575-9CE64752246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207" r="22756" b="-1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7E3AF3D-5D7C-7C48-ACFC-8F529440C1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5045" y="6288590"/>
            <a:ext cx="543621" cy="38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584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85A4E5-CA5F-D543-8D89-226D0A4B8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255" y="1371601"/>
            <a:ext cx="6677889" cy="496002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2400" dirty="0" smtClean="0">
                <a:latin typeface="Book Antiqua" panose="02040602050305030304" pitchFamily="18" charset="0"/>
              </a:rPr>
              <a:t>“</a:t>
            </a:r>
            <a:r>
              <a:rPr lang="ru-RU" sz="2400" dirty="0">
                <a:latin typeface="Book Antiqua" panose="02040602050305030304" pitchFamily="18" charset="0"/>
              </a:rPr>
              <a:t>Терапия семей, испытывающих насилие и жестокое обращение, требует учета потребностей всего человека. Таким образом, как никогда важно развитие общего понимания и сотрудничества между светскими и религиозными организациями, оказывающими помощь </a:t>
            </a:r>
            <a:r>
              <a:rPr lang="ru-RU" sz="2400" dirty="0" smtClean="0">
                <a:latin typeface="Book Antiqua" panose="02040602050305030304" pitchFamily="18" charset="0"/>
              </a:rPr>
              <a:t/>
            </a:r>
            <a:br>
              <a:rPr lang="ru-RU" sz="2400" dirty="0" smtClean="0">
                <a:latin typeface="Book Antiqua" panose="02040602050305030304" pitchFamily="18" charset="0"/>
              </a:rPr>
            </a:br>
            <a:r>
              <a:rPr lang="ru-RU" sz="2400" dirty="0" smtClean="0">
                <a:latin typeface="Book Antiqua" panose="02040602050305030304" pitchFamily="18" charset="0"/>
              </a:rPr>
              <a:t>в </a:t>
            </a:r>
            <a:r>
              <a:rPr lang="ru-RU" sz="2400" dirty="0">
                <a:latin typeface="Book Antiqua" panose="02040602050305030304" pitchFamily="18" charset="0"/>
              </a:rPr>
              <a:t>борьбе с насилием в семье</a:t>
            </a:r>
            <a:r>
              <a:rPr lang="ru-RU" sz="2400" dirty="0" smtClean="0">
                <a:latin typeface="Book Antiqua" panose="02040602050305030304" pitchFamily="18" charset="0"/>
              </a:rPr>
              <a:t>.”</a:t>
            </a:r>
            <a:r>
              <a:rPr lang="en-US" sz="2400" dirty="0" smtClean="0">
                <a:latin typeface="Book Antiqua" panose="02040602050305030304" pitchFamily="18" charset="0"/>
              </a:rPr>
              <a:t> </a:t>
            </a:r>
            <a:r>
              <a:rPr lang="en-US" sz="2400" dirty="0">
                <a:latin typeface="Book Antiqua" panose="02040602050305030304" pitchFamily="18" charset="0"/>
              </a:rPr>
              <a:t/>
            </a:r>
            <a:br>
              <a:rPr lang="en-US" sz="2400" dirty="0">
                <a:latin typeface="Book Antiqua" panose="02040602050305030304" pitchFamily="18" charset="0"/>
              </a:rPr>
            </a:br>
            <a:r>
              <a:rPr lang="en-US" sz="2400" dirty="0">
                <a:latin typeface="Book Antiqua" panose="02040602050305030304" pitchFamily="18" charset="0"/>
              </a:rPr>
              <a:t> </a:t>
            </a:r>
            <a:br>
              <a:rPr lang="en-US" sz="2400" dirty="0">
                <a:latin typeface="Book Antiqua" panose="02040602050305030304" pitchFamily="18" charset="0"/>
              </a:rPr>
            </a:br>
            <a:r>
              <a:rPr lang="en-US" sz="1800" dirty="0" smtClean="0">
                <a:latin typeface="Book Antiqua" panose="02040602050305030304" pitchFamily="18" charset="0"/>
              </a:rPr>
              <a:t>(</a:t>
            </a:r>
            <a:r>
              <a:rPr lang="ru-RU" sz="1800" dirty="0" smtClean="0">
                <a:latin typeface="Book Antiqua" panose="02040602050305030304" pitchFamily="18" charset="0"/>
              </a:rPr>
              <a:t>Мари </a:t>
            </a:r>
            <a:r>
              <a:rPr lang="ru-RU" sz="1800" dirty="0" err="1" smtClean="0">
                <a:latin typeface="Book Antiqua" panose="02040602050305030304" pitchFamily="18" charset="0"/>
              </a:rPr>
              <a:t>Форчун</a:t>
            </a:r>
            <a:r>
              <a:rPr lang="ru-RU" sz="1800" dirty="0" smtClean="0">
                <a:latin typeface="Book Antiqua" panose="02040602050305030304" pitchFamily="18" charset="0"/>
              </a:rPr>
              <a:t> «Руководство для священнослужителей и представителей других обслуживающих организаций», опубликовано Центром профилактики сексуального </a:t>
            </a:r>
            <a:br>
              <a:rPr lang="ru-RU" sz="1800" dirty="0" smtClean="0">
                <a:latin typeface="Book Antiqua" panose="02040602050305030304" pitchFamily="18" charset="0"/>
              </a:rPr>
            </a:br>
            <a:r>
              <a:rPr lang="ru-RU" sz="1800" dirty="0" smtClean="0">
                <a:latin typeface="Book Antiqua" panose="02040602050305030304" pitchFamily="18" charset="0"/>
              </a:rPr>
              <a:t>и домашнего насилия </a:t>
            </a:r>
            <a:br>
              <a:rPr lang="ru-RU" sz="1800" dirty="0" smtClean="0">
                <a:latin typeface="Book Antiqua" panose="02040602050305030304" pitchFamily="18" charset="0"/>
              </a:rPr>
            </a:br>
            <a:r>
              <a:rPr lang="en-US" sz="1800" dirty="0" smtClean="0">
                <a:latin typeface="Book Antiqua" panose="02040602050305030304" pitchFamily="18" charset="0"/>
              </a:rPr>
              <a:t>Marie M. Fortune, “A Workshop Manual for Clergy and Other Service Providers,” </a:t>
            </a:r>
            <a:r>
              <a:rPr lang="en-US" sz="1800" dirty="0">
                <a:latin typeface="Book Antiqua" panose="02040602050305030304" pitchFamily="18" charset="0"/>
              </a:rPr>
              <a:t>published by the Center for the Prevention of Sexual and Domestic Violence). </a:t>
            </a:r>
            <a:br>
              <a:rPr lang="en-US" sz="1800" dirty="0">
                <a:latin typeface="Book Antiqua" panose="02040602050305030304" pitchFamily="18" charset="0"/>
              </a:rPr>
            </a:br>
            <a:endParaRPr lang="en-US" sz="2400" dirty="0">
              <a:latin typeface="Book Antiqua" panose="02040602050305030304" pitchFamily="18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AA2814B-94F6-6742-9A80-911C98399E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19207" r="22756" b="-1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584404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026241-3FCC-514A-83EB-BAD60A40CA8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458" r="22007" b="-1"/>
          <a:stretch/>
        </p:blipFill>
        <p:spPr>
          <a:xfrm>
            <a:off x="2" y="10"/>
            <a:ext cx="611656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431B2-021D-B144-95E2-7DD0C57F9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61216"/>
            <a:ext cx="5735782" cy="4360718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sz="2000" b="1" dirty="0" err="1"/>
              <a:t>Получайте</a:t>
            </a:r>
            <a:r>
              <a:rPr lang="en-US" sz="2000" b="1" dirty="0"/>
              <a:t> </a:t>
            </a:r>
            <a:r>
              <a:rPr lang="en-US" sz="2000" b="1" dirty="0" err="1"/>
              <a:t>новые</a:t>
            </a:r>
            <a:r>
              <a:rPr lang="en-US" sz="2000" b="1" dirty="0"/>
              <a:t> </a:t>
            </a:r>
            <a:r>
              <a:rPr lang="en-US" sz="2000" b="1" dirty="0" err="1"/>
              <a:t>знания</a:t>
            </a:r>
            <a:r>
              <a:rPr lang="en-US" sz="2000" dirty="0"/>
              <a:t> и </a:t>
            </a:r>
            <a:r>
              <a:rPr lang="en-US" sz="2000" dirty="0" err="1"/>
              <a:t>узнавайте</a:t>
            </a:r>
            <a:r>
              <a:rPr lang="en-US" sz="2000" dirty="0"/>
              <a:t> </a:t>
            </a:r>
            <a:r>
              <a:rPr lang="en-US" sz="2000" dirty="0" smtClean="0"/>
              <a:t>о</a:t>
            </a:r>
            <a:r>
              <a:rPr lang="ru-RU" sz="2000" dirty="0" smtClean="0"/>
              <a:t> том, как противостать</a:t>
            </a:r>
            <a:r>
              <a:rPr lang="en-US" sz="2000" dirty="0" smtClean="0"/>
              <a:t> </a:t>
            </a:r>
            <a:r>
              <a:rPr lang="en-US" sz="2000" dirty="0" err="1"/>
              <a:t>динамике</a:t>
            </a:r>
            <a:r>
              <a:rPr lang="en-US" sz="2000" dirty="0"/>
              <a:t> </a:t>
            </a:r>
            <a:r>
              <a:rPr lang="en-US" sz="2000" dirty="0" err="1"/>
              <a:t>домашнего</a:t>
            </a:r>
            <a:r>
              <a:rPr lang="en-US" sz="2000" dirty="0"/>
              <a:t> </a:t>
            </a:r>
            <a:r>
              <a:rPr lang="en-US" sz="2000" dirty="0" err="1"/>
              <a:t>насилия</a:t>
            </a:r>
            <a:r>
              <a:rPr lang="en-US" sz="2000" dirty="0"/>
              <a:t>: </a:t>
            </a:r>
            <a:r>
              <a:rPr lang="en-US" sz="2000" dirty="0" err="1"/>
              <a:t>читайте</a:t>
            </a:r>
            <a:r>
              <a:rPr lang="en-US" sz="2000" dirty="0"/>
              <a:t> </a:t>
            </a:r>
            <a:r>
              <a:rPr lang="en-US" sz="2000" dirty="0" err="1"/>
              <a:t>книги</a:t>
            </a:r>
            <a:r>
              <a:rPr lang="en-US" sz="2000" dirty="0"/>
              <a:t>, </a:t>
            </a:r>
            <a:r>
              <a:rPr lang="en-US" sz="2000" dirty="0" err="1"/>
              <a:t>смотрите</a:t>
            </a:r>
            <a:r>
              <a:rPr lang="en-US" sz="2000" dirty="0"/>
              <a:t> </a:t>
            </a:r>
            <a:r>
              <a:rPr lang="en-US" sz="2000" dirty="0" err="1"/>
              <a:t>видео</a:t>
            </a:r>
            <a:r>
              <a:rPr lang="en-US" sz="2000" dirty="0"/>
              <a:t>, </a:t>
            </a:r>
            <a:r>
              <a:rPr lang="en-US" sz="2000" dirty="0" err="1"/>
              <a:t>посещайте</a:t>
            </a:r>
            <a:r>
              <a:rPr lang="en-US" sz="2000" dirty="0"/>
              <a:t> </a:t>
            </a:r>
            <a:r>
              <a:rPr lang="en-US" sz="2000" dirty="0" err="1"/>
              <a:t>семинары</a:t>
            </a:r>
            <a:r>
              <a:rPr lang="en-US" sz="2000" dirty="0"/>
              <a:t> и т. </a:t>
            </a:r>
            <a:r>
              <a:rPr lang="en-US" sz="2000" dirty="0" err="1"/>
              <a:t>д</a:t>
            </a:r>
            <a:r>
              <a:rPr lang="en-US" sz="2000" dirty="0"/>
              <a:t>.</a:t>
            </a:r>
          </a:p>
          <a:p>
            <a:pPr lvl="0"/>
            <a:r>
              <a:rPr lang="en-US" sz="2000" b="1" dirty="0" err="1"/>
              <a:t>Проявляйте</a:t>
            </a:r>
            <a:r>
              <a:rPr lang="en-US" sz="2000" b="1" dirty="0"/>
              <a:t> </a:t>
            </a:r>
            <a:r>
              <a:rPr lang="en-US" sz="2000" b="1" dirty="0" err="1"/>
              <a:t>инициативу</a:t>
            </a:r>
            <a:r>
              <a:rPr lang="en-US" sz="2000" dirty="0"/>
              <a:t>, </a:t>
            </a:r>
            <a:r>
              <a:rPr lang="en-US" sz="2000" dirty="0" err="1"/>
              <a:t>находите</a:t>
            </a:r>
            <a:r>
              <a:rPr lang="en-US" sz="2000" dirty="0"/>
              <a:t> </a:t>
            </a:r>
            <a:r>
              <a:rPr lang="en-US" sz="2000" dirty="0" err="1"/>
              <a:t>информацию</a:t>
            </a:r>
            <a:r>
              <a:rPr lang="en-US" sz="2000" dirty="0"/>
              <a:t>, </a:t>
            </a:r>
            <a:r>
              <a:rPr lang="en-US" sz="2000" dirty="0" err="1"/>
              <a:t>связывайтесь</a:t>
            </a:r>
            <a:r>
              <a:rPr lang="en-US" sz="2000" dirty="0"/>
              <a:t> </a:t>
            </a:r>
            <a:r>
              <a:rPr lang="en-US" sz="2000" dirty="0" err="1"/>
              <a:t>с</a:t>
            </a:r>
            <a:r>
              <a:rPr lang="en-US" sz="2000" dirty="0"/>
              <a:t> </a:t>
            </a:r>
            <a:r>
              <a:rPr lang="en-US" sz="2000" dirty="0" err="1"/>
              <a:t>соответствующими</a:t>
            </a:r>
            <a:r>
              <a:rPr lang="en-US" sz="2000" dirty="0"/>
              <a:t> </a:t>
            </a:r>
            <a:r>
              <a:rPr lang="en-US" sz="2000" dirty="0" err="1"/>
              <a:t>организациями</a:t>
            </a:r>
            <a:r>
              <a:rPr lang="en-US" sz="2000" dirty="0"/>
              <a:t> </a:t>
            </a:r>
            <a:r>
              <a:rPr lang="en-US" sz="2000" dirty="0" err="1"/>
              <a:t>и</a:t>
            </a:r>
            <a:r>
              <a:rPr lang="en-US" sz="2000" dirty="0"/>
              <a:t> </a:t>
            </a:r>
            <a:r>
              <a:rPr lang="en-US" sz="2000" dirty="0" err="1"/>
              <a:t>помогайте</a:t>
            </a:r>
            <a:r>
              <a:rPr lang="en-US" sz="2000" dirty="0"/>
              <a:t> </a:t>
            </a:r>
            <a:r>
              <a:rPr lang="en-US" sz="2000" dirty="0" err="1"/>
              <a:t>в</a:t>
            </a:r>
            <a:r>
              <a:rPr lang="en-US" sz="2000" dirty="0"/>
              <a:t> </a:t>
            </a:r>
            <a:r>
              <a:rPr lang="en-US" sz="2000" dirty="0" err="1"/>
              <a:t>реализации</a:t>
            </a:r>
            <a:r>
              <a:rPr lang="en-US" sz="2000" dirty="0"/>
              <a:t> </a:t>
            </a:r>
            <a:r>
              <a:rPr lang="en-US" sz="2000" dirty="0" err="1"/>
              <a:t>программ</a:t>
            </a:r>
            <a:r>
              <a:rPr lang="en-US" sz="2000" dirty="0"/>
              <a:t>, </a:t>
            </a:r>
            <a:r>
              <a:rPr lang="en-US" sz="2000" dirty="0" err="1"/>
              <a:t>существующих</a:t>
            </a:r>
            <a:r>
              <a:rPr lang="en-US" sz="2000" dirty="0"/>
              <a:t> </a:t>
            </a:r>
            <a:r>
              <a:rPr lang="en-US" sz="2000" dirty="0" err="1"/>
              <a:t>на</a:t>
            </a:r>
            <a:r>
              <a:rPr lang="en-US" sz="2000" dirty="0"/>
              <a:t> </a:t>
            </a:r>
            <a:r>
              <a:rPr lang="en-US" sz="2000" dirty="0" err="1"/>
              <a:t>вашей</a:t>
            </a:r>
            <a:r>
              <a:rPr lang="en-US" sz="2000" dirty="0"/>
              <a:t> </a:t>
            </a:r>
            <a:r>
              <a:rPr lang="en-US" sz="2000" dirty="0" err="1"/>
              <a:t>территории</a:t>
            </a:r>
            <a:r>
              <a:rPr lang="en-US" sz="2000" dirty="0"/>
              <a:t>, </a:t>
            </a:r>
            <a:r>
              <a:rPr lang="en-US" sz="2000" dirty="0" err="1"/>
              <a:t>которые</a:t>
            </a:r>
            <a:r>
              <a:rPr lang="en-US" sz="2000" dirty="0"/>
              <a:t> </a:t>
            </a:r>
            <a:r>
              <a:rPr lang="en-US" sz="2000" dirty="0" err="1"/>
              <a:t>обеспечивают</a:t>
            </a:r>
            <a:r>
              <a:rPr lang="en-US" sz="2000" dirty="0"/>
              <a:t> </a:t>
            </a:r>
            <a:r>
              <a:rPr lang="en-US" sz="2000" dirty="0" err="1"/>
              <a:t>безопасность</a:t>
            </a:r>
            <a:r>
              <a:rPr lang="en-US" sz="2000" dirty="0"/>
              <a:t>, </a:t>
            </a:r>
            <a:r>
              <a:rPr lang="en-US" sz="2000" dirty="0" err="1"/>
              <a:t>защиту</a:t>
            </a:r>
            <a:r>
              <a:rPr lang="en-US" sz="2000" dirty="0"/>
              <a:t>, </a:t>
            </a:r>
            <a:r>
              <a:rPr lang="en-US" sz="2000" dirty="0" err="1"/>
              <a:t>поддержку</a:t>
            </a:r>
            <a:r>
              <a:rPr lang="en-US" sz="2000" dirty="0"/>
              <a:t> </a:t>
            </a:r>
            <a:r>
              <a:rPr lang="en-US" sz="2000" dirty="0" err="1"/>
              <a:t>и</a:t>
            </a:r>
            <a:r>
              <a:rPr lang="en-US" sz="2000" dirty="0"/>
              <a:t> </a:t>
            </a:r>
            <a:r>
              <a:rPr lang="en-US" sz="2000" dirty="0" err="1"/>
              <a:t>предоставляют</a:t>
            </a:r>
            <a:r>
              <a:rPr lang="en-US" sz="2000" dirty="0"/>
              <a:t> </a:t>
            </a:r>
            <a:r>
              <a:rPr lang="en-US" sz="2000" dirty="0" err="1"/>
              <a:t>другие</a:t>
            </a:r>
            <a:r>
              <a:rPr lang="en-US" sz="2000" dirty="0"/>
              <a:t> </a:t>
            </a:r>
            <a:r>
              <a:rPr lang="en-US" sz="2000" dirty="0" err="1"/>
              <a:t>необходимые</a:t>
            </a:r>
            <a:r>
              <a:rPr lang="en-US" sz="2000" dirty="0"/>
              <a:t> </a:t>
            </a:r>
            <a:r>
              <a:rPr lang="en-US" sz="2000" dirty="0" err="1"/>
              <a:t>услуги</a:t>
            </a:r>
            <a:r>
              <a:rPr lang="en-US" sz="2000" dirty="0"/>
              <a:t> </a:t>
            </a:r>
            <a:r>
              <a:rPr lang="en-US" sz="2000" dirty="0" err="1"/>
              <a:t>для</a:t>
            </a:r>
            <a:r>
              <a:rPr lang="en-US" sz="2000" dirty="0"/>
              <a:t> </a:t>
            </a:r>
            <a:r>
              <a:rPr lang="en-US" sz="2000" dirty="0" err="1"/>
              <a:t>жертв</a:t>
            </a:r>
            <a:r>
              <a:rPr lang="en-US" sz="2000" dirty="0"/>
              <a:t> </a:t>
            </a:r>
            <a:r>
              <a:rPr lang="en-US" sz="2000" dirty="0" err="1"/>
              <a:t>и</a:t>
            </a:r>
            <a:r>
              <a:rPr lang="en-US" sz="2000" dirty="0"/>
              <a:t> </a:t>
            </a:r>
            <a:r>
              <a:rPr lang="en-US" sz="2000" dirty="0" err="1"/>
              <a:t>насильников</a:t>
            </a:r>
            <a:r>
              <a:rPr lang="en-US" sz="2000" dirty="0"/>
              <a:t>.</a:t>
            </a:r>
          </a:p>
          <a:p>
            <a:pPr lvl="0"/>
            <a:r>
              <a:rPr lang="en-US" sz="2000" b="1" dirty="0" err="1"/>
              <a:t>Содейств</a:t>
            </a:r>
            <a:r>
              <a:rPr lang="ru-RU" sz="2000" b="1" dirty="0" err="1"/>
              <a:t>уйте</a:t>
            </a:r>
            <a:r>
              <a:rPr lang="ru-RU" sz="2000" b="1" dirty="0"/>
              <a:t>  оказанию помощи жертвам</a:t>
            </a:r>
            <a:r>
              <a:rPr lang="ru-RU" sz="2000" dirty="0"/>
              <a:t>, их доступу </a:t>
            </a:r>
            <a:r>
              <a:rPr lang="en-US" sz="2000" dirty="0" err="1"/>
              <a:t>к</a:t>
            </a:r>
            <a:r>
              <a:rPr lang="en-US" sz="2000" dirty="0"/>
              <a:t> </a:t>
            </a:r>
            <a:r>
              <a:rPr lang="en-US" sz="2000" dirty="0" err="1"/>
              <a:t>ресурсам</a:t>
            </a:r>
            <a:r>
              <a:rPr lang="en-US" sz="2000" dirty="0"/>
              <a:t>, </a:t>
            </a:r>
            <a:r>
              <a:rPr lang="en-US" sz="2000" dirty="0" err="1"/>
              <a:t>которые</a:t>
            </a:r>
            <a:r>
              <a:rPr lang="en-US" sz="2000" dirty="0"/>
              <a:t> </a:t>
            </a:r>
            <a:r>
              <a:rPr lang="en-US" sz="2000" dirty="0" err="1"/>
              <a:t>может</a:t>
            </a:r>
            <a:r>
              <a:rPr lang="en-US" sz="2000" dirty="0"/>
              <a:t> </a:t>
            </a:r>
            <a:r>
              <a:rPr lang="en-US" sz="2000" dirty="0" err="1"/>
              <a:t>предоставить</a:t>
            </a:r>
            <a:r>
              <a:rPr lang="en-US" sz="2000" dirty="0"/>
              <a:t> </a:t>
            </a:r>
            <a:r>
              <a:rPr lang="en-US" sz="2000" dirty="0" err="1"/>
              <a:t>местное</a:t>
            </a:r>
            <a:r>
              <a:rPr lang="en-US" sz="2000" dirty="0"/>
              <a:t> </a:t>
            </a:r>
            <a:r>
              <a:rPr lang="en-US" sz="2000" dirty="0" err="1"/>
              <a:t>сообщество</a:t>
            </a:r>
            <a:r>
              <a:rPr lang="en-US" sz="2000" dirty="0" smtClean="0"/>
              <a:t>.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90663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82CF41-67E0-3442-A116-9B909704D6F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458" r="22007" b="-1"/>
          <a:stretch/>
        </p:blipFill>
        <p:spPr>
          <a:xfrm>
            <a:off x="2" y="10"/>
            <a:ext cx="611656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9CC64-451D-3C49-9BC0-6E1314ACF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700088"/>
            <a:ext cx="5257798" cy="5506747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sz="2400" b="1" dirty="0" err="1" smtClean="0"/>
              <a:t>Привлекайте</a:t>
            </a:r>
            <a:r>
              <a:rPr lang="en-US" sz="2400" b="1" dirty="0" smtClean="0"/>
              <a:t> </a:t>
            </a:r>
            <a:r>
              <a:rPr lang="en-US" sz="2400" b="1" dirty="0" err="1"/>
              <a:t>правонарушителей</a:t>
            </a:r>
            <a:r>
              <a:rPr lang="en-US" sz="2400" b="1" dirty="0"/>
              <a:t> </a:t>
            </a:r>
            <a:r>
              <a:rPr lang="en-US" sz="2400" b="1" dirty="0" err="1"/>
              <a:t>к</a:t>
            </a:r>
            <a:r>
              <a:rPr lang="en-US" sz="2400" b="1" dirty="0"/>
              <a:t> </a:t>
            </a:r>
            <a:r>
              <a:rPr lang="en-US" sz="2400" b="1" dirty="0" err="1"/>
              <a:t>ответственности</a:t>
            </a:r>
            <a:r>
              <a:rPr lang="en-US" sz="2400" b="1" dirty="0"/>
              <a:t>.</a:t>
            </a:r>
          </a:p>
          <a:p>
            <a:pPr lvl="0"/>
            <a:r>
              <a:rPr lang="en-US" sz="2400" b="1" dirty="0" err="1"/>
              <a:t>Необходимо</a:t>
            </a:r>
            <a:r>
              <a:rPr lang="en-US" sz="2400" b="1" dirty="0"/>
              <a:t> </a:t>
            </a:r>
            <a:r>
              <a:rPr lang="en-US" sz="2400" b="1" dirty="0" err="1"/>
              <a:t>убедиться</a:t>
            </a:r>
            <a:r>
              <a:rPr lang="en-US" sz="2400" b="1" dirty="0"/>
              <a:t>, </a:t>
            </a:r>
            <a:r>
              <a:rPr lang="en-US" sz="2400" b="1" dirty="0" err="1"/>
              <a:t>что</a:t>
            </a:r>
            <a:r>
              <a:rPr lang="en-US" sz="2400" b="1" dirty="0"/>
              <a:t> </a:t>
            </a:r>
            <a:r>
              <a:rPr lang="en-US" sz="2400" b="1" dirty="0" err="1"/>
              <a:t>все</a:t>
            </a:r>
            <a:r>
              <a:rPr lang="en-US" sz="2400" b="1" dirty="0"/>
              <a:t> </a:t>
            </a:r>
            <a:r>
              <a:rPr lang="en-US" sz="2400" b="1" dirty="0" err="1"/>
              <a:t>сообщества</a:t>
            </a:r>
            <a:r>
              <a:rPr lang="en-US" sz="2400" b="1" dirty="0"/>
              <a:t>, </a:t>
            </a:r>
            <a:r>
              <a:rPr lang="en-US" sz="2400" b="1" dirty="0" err="1"/>
              <a:t>где</a:t>
            </a:r>
            <a:r>
              <a:rPr lang="en-US" sz="2400" b="1" dirty="0"/>
              <a:t> </a:t>
            </a:r>
            <a:r>
              <a:rPr lang="en-US" sz="2400" b="1" dirty="0" err="1"/>
              <a:t>существует</a:t>
            </a:r>
            <a:r>
              <a:rPr lang="en-US" sz="2400" b="1" dirty="0"/>
              <a:t> </a:t>
            </a:r>
            <a:r>
              <a:rPr lang="en-US" sz="2400" b="1" dirty="0" err="1"/>
              <a:t>домашнее</a:t>
            </a:r>
            <a:r>
              <a:rPr lang="en-US" sz="2400" b="1" dirty="0"/>
              <a:t> </a:t>
            </a:r>
            <a:r>
              <a:rPr lang="en-US" sz="2400" b="1" dirty="0" err="1"/>
              <a:t>насилие</a:t>
            </a:r>
            <a:r>
              <a:rPr lang="en-US" sz="2400" b="1" dirty="0"/>
              <a:t>, </a:t>
            </a:r>
            <a:r>
              <a:rPr lang="en-US" sz="2400" b="1" dirty="0" err="1"/>
              <a:t>включая</a:t>
            </a:r>
            <a:r>
              <a:rPr lang="en-US" sz="2400" b="1" dirty="0"/>
              <a:t> </a:t>
            </a:r>
            <a:r>
              <a:rPr lang="en-US" sz="2400" b="1" dirty="0" err="1"/>
              <a:t>малообеспеченное</a:t>
            </a:r>
            <a:r>
              <a:rPr lang="en-US" sz="2400" b="1" dirty="0"/>
              <a:t> </a:t>
            </a:r>
            <a:r>
              <a:rPr lang="en-US" sz="2400" b="1" dirty="0" err="1"/>
              <a:t>население</a:t>
            </a:r>
            <a:r>
              <a:rPr lang="en-US" sz="2400" b="1" dirty="0"/>
              <a:t>, </a:t>
            </a:r>
            <a:r>
              <a:rPr lang="en-US" sz="2400" b="1" dirty="0" err="1"/>
              <a:t>имели</a:t>
            </a:r>
            <a:r>
              <a:rPr lang="en-US" sz="2400" b="1" dirty="0"/>
              <a:t> </a:t>
            </a:r>
            <a:r>
              <a:rPr lang="en-US" sz="2400" b="1" dirty="0" err="1"/>
              <a:t>право</a:t>
            </a:r>
            <a:r>
              <a:rPr lang="en-US" sz="2400" b="1" dirty="0"/>
              <a:t> </a:t>
            </a:r>
            <a:r>
              <a:rPr lang="en-US" sz="2400" b="1" dirty="0" err="1"/>
              <a:t>голоса</a:t>
            </a:r>
            <a:r>
              <a:rPr lang="en-US" sz="2400" b="1" dirty="0"/>
              <a:t> </a:t>
            </a:r>
            <a:r>
              <a:rPr lang="en-US" sz="2400" dirty="0" err="1"/>
              <a:t>и</a:t>
            </a:r>
            <a:r>
              <a:rPr lang="en-US" sz="2400" dirty="0"/>
              <a:t> </a:t>
            </a:r>
            <a:r>
              <a:rPr lang="en-US" sz="2400" dirty="0" err="1"/>
              <a:t>имели</a:t>
            </a:r>
            <a:r>
              <a:rPr lang="en-US" sz="2400" dirty="0"/>
              <a:t> </a:t>
            </a:r>
            <a:r>
              <a:rPr lang="en-US" sz="2400" dirty="0" err="1"/>
              <a:t>доступ</a:t>
            </a:r>
            <a:r>
              <a:rPr lang="en-US" sz="2400" dirty="0"/>
              <a:t> </a:t>
            </a:r>
            <a:r>
              <a:rPr lang="en-US" sz="2400" dirty="0" err="1"/>
              <a:t>к</a:t>
            </a:r>
            <a:r>
              <a:rPr lang="en-US" sz="2400" dirty="0"/>
              <a:t> </a:t>
            </a:r>
            <a:r>
              <a:rPr lang="en-US" sz="2400" dirty="0" err="1"/>
              <a:t>реагированию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домашнее</a:t>
            </a:r>
            <a:r>
              <a:rPr lang="en-US" sz="2400" dirty="0"/>
              <a:t> </a:t>
            </a:r>
            <a:r>
              <a:rPr lang="en-US" sz="2400" dirty="0" err="1"/>
              <a:t>насилие</a:t>
            </a:r>
            <a:r>
              <a:rPr lang="en-US" sz="2400" dirty="0"/>
              <a:t> </a:t>
            </a:r>
            <a:r>
              <a:rPr lang="ru-RU" sz="2400" dirty="0"/>
              <a:t>с учетом культурных особенностей </a:t>
            </a:r>
            <a:r>
              <a:rPr lang="en-US" sz="2400" dirty="0" err="1"/>
              <a:t>и</a:t>
            </a:r>
            <a:r>
              <a:rPr lang="en-US" sz="2400" dirty="0"/>
              <a:t> </a:t>
            </a:r>
            <a:r>
              <a:rPr lang="en-US" sz="2400" dirty="0" err="1"/>
              <a:t>имели</a:t>
            </a:r>
            <a:r>
              <a:rPr lang="en-US" sz="2400" dirty="0"/>
              <a:t> </a:t>
            </a:r>
            <a:r>
              <a:rPr lang="en-US" sz="2400" dirty="0" err="1"/>
              <a:t>доступ</a:t>
            </a:r>
            <a:r>
              <a:rPr lang="en-US" sz="2400" dirty="0"/>
              <a:t> </a:t>
            </a:r>
            <a:r>
              <a:rPr lang="en-US" sz="2400" dirty="0" err="1"/>
              <a:t>к</a:t>
            </a:r>
            <a:r>
              <a:rPr lang="en-US" sz="2400" dirty="0"/>
              <a:t> </a:t>
            </a:r>
            <a:r>
              <a:rPr lang="en-US" sz="2400" dirty="0" err="1"/>
              <a:t>соответствующим</a:t>
            </a:r>
            <a:r>
              <a:rPr lang="en-US" sz="2400" dirty="0"/>
              <a:t> </a:t>
            </a:r>
            <a:r>
              <a:rPr lang="en-US" sz="2400" dirty="0" err="1"/>
              <a:t>ресурсам</a:t>
            </a:r>
            <a:r>
              <a:rPr lang="en-US" sz="2400" dirty="0"/>
              <a:t>.</a:t>
            </a:r>
          </a:p>
          <a:p>
            <a:pPr lvl="0"/>
            <a:r>
              <a:rPr lang="en-US" sz="2400" b="1" dirty="0" err="1"/>
              <a:t>Способствуйте</a:t>
            </a:r>
            <a:r>
              <a:rPr lang="en-US" sz="2400" b="1" dirty="0"/>
              <a:t> </a:t>
            </a:r>
            <a:r>
              <a:rPr lang="en-US" sz="2400" b="1" dirty="0" err="1"/>
              <a:t>продвижению</a:t>
            </a:r>
            <a:r>
              <a:rPr lang="en-US" sz="2400" b="1" dirty="0"/>
              <a:t> </a:t>
            </a:r>
            <a:r>
              <a:rPr lang="en-US" sz="2400" b="1" dirty="0" err="1"/>
              <a:t>коллективной</a:t>
            </a:r>
            <a:r>
              <a:rPr lang="en-US" sz="2400" b="1" dirty="0"/>
              <a:t> </a:t>
            </a:r>
            <a:r>
              <a:rPr lang="en-US" sz="2400" b="1" dirty="0" err="1"/>
              <a:t>позиции</a:t>
            </a:r>
            <a:r>
              <a:rPr lang="en-US" sz="2400" dirty="0"/>
              <a:t>, </a:t>
            </a:r>
            <a:r>
              <a:rPr lang="en-US" sz="2400" dirty="0" err="1"/>
              <a:t>нацеленной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осведомленность</a:t>
            </a:r>
            <a:r>
              <a:rPr lang="en-US" sz="2400" dirty="0"/>
              <a:t> </a:t>
            </a:r>
            <a:r>
              <a:rPr lang="en-US" sz="2400" dirty="0" err="1"/>
              <a:t>о</a:t>
            </a:r>
            <a:r>
              <a:rPr lang="en-US" sz="2400" dirty="0"/>
              <a:t> </a:t>
            </a:r>
            <a:r>
              <a:rPr lang="en-US" sz="2400" dirty="0" err="1"/>
              <a:t>домашнем</a:t>
            </a:r>
            <a:r>
              <a:rPr lang="en-US" sz="2400" dirty="0"/>
              <a:t> </a:t>
            </a:r>
            <a:r>
              <a:rPr lang="en-US" sz="2400" dirty="0" err="1"/>
              <a:t>насилии</a:t>
            </a:r>
            <a:r>
              <a:rPr lang="en-US" sz="2400" dirty="0"/>
              <a:t> </a:t>
            </a:r>
            <a:r>
              <a:rPr lang="en-US" sz="2400" dirty="0" err="1"/>
              <a:t>как</a:t>
            </a:r>
            <a:r>
              <a:rPr lang="en-US" sz="2400" dirty="0"/>
              <a:t> </a:t>
            </a:r>
            <a:r>
              <a:rPr lang="en-US" sz="2400" dirty="0" err="1"/>
              <a:t>проблемы</a:t>
            </a:r>
            <a:r>
              <a:rPr lang="en-US" sz="2400" dirty="0"/>
              <a:t> </a:t>
            </a:r>
            <a:r>
              <a:rPr lang="en-US" sz="2400" dirty="0" err="1"/>
              <a:t>сообщества</a:t>
            </a:r>
            <a:r>
              <a:rPr lang="en-US" sz="2400" dirty="0"/>
              <a:t> </a:t>
            </a:r>
            <a:r>
              <a:rPr lang="en-US" sz="2400" dirty="0" err="1"/>
              <a:t>и</a:t>
            </a:r>
            <a:r>
              <a:rPr lang="en-US" sz="2400" dirty="0"/>
              <a:t> </a:t>
            </a:r>
            <a:r>
              <a:rPr lang="en-US" sz="2400" dirty="0" err="1"/>
              <a:t>ответственности</a:t>
            </a:r>
            <a:r>
              <a:rPr lang="en-US" sz="2400" dirty="0"/>
              <a:t> </a:t>
            </a:r>
            <a:r>
              <a:rPr lang="en-US" sz="2400" dirty="0" err="1"/>
              <a:t>сообщества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его</a:t>
            </a:r>
            <a:r>
              <a:rPr lang="en-US" sz="2400" dirty="0"/>
              <a:t> </a:t>
            </a:r>
            <a:r>
              <a:rPr lang="en-US" sz="2400" dirty="0" err="1"/>
              <a:t>предотвращение</a:t>
            </a:r>
            <a:r>
              <a:rPr lang="en-US" sz="2400" dirty="0"/>
              <a:t>, </a:t>
            </a:r>
            <a:r>
              <a:rPr lang="en-US" sz="2400" dirty="0" err="1"/>
              <a:t>а</a:t>
            </a:r>
            <a:r>
              <a:rPr lang="en-US" sz="2400" dirty="0"/>
              <a:t> </a:t>
            </a:r>
            <a:r>
              <a:rPr lang="en-US" sz="2400" dirty="0" err="1"/>
              <a:t>также</a:t>
            </a:r>
            <a:r>
              <a:rPr lang="en-US" sz="2400" dirty="0"/>
              <a:t> </a:t>
            </a:r>
            <a:r>
              <a:rPr lang="en-US" sz="2400" dirty="0" err="1"/>
              <a:t>способствуйте</a:t>
            </a:r>
            <a:r>
              <a:rPr lang="en-US" sz="2400" dirty="0"/>
              <a:t> </a:t>
            </a:r>
            <a:r>
              <a:rPr lang="en-US" sz="2400" dirty="0" err="1"/>
              <a:t>наличию</a:t>
            </a:r>
            <a:r>
              <a:rPr lang="en-US" sz="2400" dirty="0"/>
              <a:t> </a:t>
            </a:r>
            <a:r>
              <a:rPr lang="en-US" sz="2400" dirty="0" err="1"/>
              <a:t>и</a:t>
            </a:r>
            <a:r>
              <a:rPr lang="en-US" sz="2400" dirty="0"/>
              <a:t> </a:t>
            </a:r>
            <a:r>
              <a:rPr lang="en-US" sz="2400" dirty="0" err="1"/>
              <a:t>работе</a:t>
            </a:r>
            <a:r>
              <a:rPr lang="en-US" sz="2400" dirty="0"/>
              <a:t> </a:t>
            </a:r>
            <a:r>
              <a:rPr lang="en-US" sz="2400" dirty="0" err="1"/>
              <a:t>протокола</a:t>
            </a:r>
            <a:r>
              <a:rPr lang="en-US" sz="2400" dirty="0"/>
              <a:t> </a:t>
            </a:r>
            <a:r>
              <a:rPr lang="en-US" sz="2400" dirty="0" err="1"/>
              <a:t>вмешательства</a:t>
            </a:r>
            <a:r>
              <a:rPr lang="en-US" sz="2400" dirty="0"/>
              <a:t> </a:t>
            </a:r>
            <a:r>
              <a:rPr lang="en-US" sz="2400" dirty="0" err="1"/>
              <a:t>в</a:t>
            </a:r>
            <a:r>
              <a:rPr lang="en-US" sz="2400" dirty="0"/>
              <a:t> </a:t>
            </a:r>
            <a:r>
              <a:rPr lang="en-US" sz="2400" dirty="0" err="1"/>
              <a:t>случае</a:t>
            </a:r>
            <a:r>
              <a:rPr lang="en-US" sz="2400" dirty="0"/>
              <a:t> </a:t>
            </a:r>
            <a:r>
              <a:rPr lang="en-US" sz="2400" dirty="0" err="1"/>
              <a:t>его</a:t>
            </a:r>
            <a:r>
              <a:rPr lang="en-US" sz="2400" dirty="0"/>
              <a:t> </a:t>
            </a:r>
            <a:r>
              <a:rPr lang="en-US" sz="2400" dirty="0" err="1"/>
              <a:t>возникновения</a:t>
            </a:r>
            <a:r>
              <a:rPr lang="en-US" sz="2400" dirty="0"/>
              <a:t>.</a:t>
            </a:r>
          </a:p>
          <a:p>
            <a:pPr lvl="0">
              <a:lnSpc>
                <a:spcPct val="120000"/>
              </a:lnSpc>
            </a:pPr>
            <a:endParaRPr lang="en-US" sz="2400" dirty="0"/>
          </a:p>
          <a:p>
            <a:pPr>
              <a:lnSpc>
                <a:spcPct val="12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82226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C872B-6CCC-874E-8866-0A1995D94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09" y="1115295"/>
            <a:ext cx="5824970" cy="5036127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sz="2000" b="1" dirty="0" err="1"/>
              <a:t>Необходимо</a:t>
            </a:r>
            <a:r>
              <a:rPr lang="en-US" sz="2000" b="1" dirty="0"/>
              <a:t> </a:t>
            </a:r>
            <a:r>
              <a:rPr lang="en-US" sz="2000" b="1" dirty="0" err="1"/>
              <a:t>разработать</a:t>
            </a:r>
            <a:r>
              <a:rPr lang="en-US" sz="2000" b="1" dirty="0"/>
              <a:t> </a:t>
            </a:r>
            <a:r>
              <a:rPr lang="en-US" sz="2000" b="1" dirty="0" err="1"/>
              <a:t>скоординированные</a:t>
            </a:r>
            <a:r>
              <a:rPr lang="en-US" sz="2000" b="1" dirty="0"/>
              <a:t> </a:t>
            </a:r>
            <a:r>
              <a:rPr lang="en-US" sz="2000" b="1" dirty="0" err="1"/>
              <a:t>меры</a:t>
            </a:r>
            <a:r>
              <a:rPr lang="en-US" sz="2000" b="1" dirty="0"/>
              <a:t> </a:t>
            </a:r>
            <a:r>
              <a:rPr lang="en-US" sz="2000" b="1" dirty="0" err="1"/>
              <a:t>реагирования</a:t>
            </a:r>
            <a:r>
              <a:rPr lang="en-US" sz="2000" b="1" dirty="0"/>
              <a:t> </a:t>
            </a:r>
            <a:r>
              <a:rPr lang="en-US" sz="2000" dirty="0" err="1"/>
              <a:t>сообщества</a:t>
            </a:r>
            <a:r>
              <a:rPr lang="en-US" sz="2000" dirty="0"/>
              <a:t> </a:t>
            </a:r>
            <a:r>
              <a:rPr lang="en-US" sz="2000" dirty="0" err="1"/>
              <a:t>на</a:t>
            </a:r>
            <a:r>
              <a:rPr lang="en-US" sz="2000" dirty="0"/>
              <a:t> </a:t>
            </a:r>
            <a:r>
              <a:rPr lang="en-US" sz="2000" dirty="0" err="1"/>
              <a:t>бытовое</a:t>
            </a:r>
            <a:r>
              <a:rPr lang="en-US" sz="2000" dirty="0"/>
              <a:t> </a:t>
            </a:r>
            <a:r>
              <a:rPr lang="en-US" sz="2000" dirty="0" err="1"/>
              <a:t>насилие</a:t>
            </a:r>
            <a:r>
              <a:rPr lang="en-US" sz="2000" dirty="0"/>
              <a:t>, </a:t>
            </a:r>
            <a:r>
              <a:rPr lang="en-US" sz="2000" dirty="0" err="1"/>
              <a:t>включающие</a:t>
            </a:r>
            <a:r>
              <a:rPr lang="en-US" sz="2000" dirty="0"/>
              <a:t> </a:t>
            </a:r>
            <a:r>
              <a:rPr lang="en-US" sz="2000" dirty="0" err="1"/>
              <a:t>присутствие</a:t>
            </a:r>
            <a:r>
              <a:rPr lang="en-US" sz="2000" dirty="0"/>
              <a:t> </a:t>
            </a:r>
            <a:r>
              <a:rPr lang="en-US" sz="2000" dirty="0" err="1"/>
              <a:t>представителей</a:t>
            </a:r>
            <a:r>
              <a:rPr lang="en-US" sz="2000" dirty="0"/>
              <a:t> </a:t>
            </a:r>
            <a:r>
              <a:rPr lang="en-US" sz="2000" dirty="0" err="1"/>
              <a:t>правоохранительных</a:t>
            </a:r>
            <a:r>
              <a:rPr lang="en-US" sz="2000" dirty="0"/>
              <a:t> </a:t>
            </a:r>
            <a:r>
              <a:rPr lang="en-US" sz="2000" dirty="0" err="1"/>
              <a:t>органов</a:t>
            </a:r>
            <a:r>
              <a:rPr lang="en-US" sz="2000" dirty="0"/>
              <a:t>, </a:t>
            </a:r>
            <a:r>
              <a:rPr lang="en-US" sz="2000" dirty="0" err="1"/>
              <a:t>образовательной</a:t>
            </a:r>
            <a:r>
              <a:rPr lang="en-US" sz="2000" dirty="0"/>
              <a:t> </a:t>
            </a:r>
            <a:r>
              <a:rPr lang="en-US" sz="2000" dirty="0" err="1"/>
              <a:t>системы</a:t>
            </a:r>
            <a:r>
              <a:rPr lang="en-US" sz="2000" dirty="0"/>
              <a:t>, </a:t>
            </a:r>
            <a:r>
              <a:rPr lang="en-US" sz="2000" dirty="0" err="1"/>
              <a:t>специалистов</a:t>
            </a:r>
            <a:r>
              <a:rPr lang="en-US" sz="2000" dirty="0"/>
              <a:t> </a:t>
            </a:r>
            <a:r>
              <a:rPr lang="en-US" sz="2000" dirty="0" err="1"/>
              <a:t>по</a:t>
            </a:r>
            <a:r>
              <a:rPr lang="en-US" sz="2000" dirty="0"/>
              <a:t> </a:t>
            </a:r>
            <a:r>
              <a:rPr lang="en-US" sz="2000" dirty="0" err="1"/>
              <a:t>психическому</a:t>
            </a:r>
            <a:r>
              <a:rPr lang="en-US" sz="2000" dirty="0"/>
              <a:t> </a:t>
            </a:r>
            <a:r>
              <a:rPr lang="en-US" sz="2000" dirty="0" err="1"/>
              <a:t>здоровью</a:t>
            </a:r>
            <a:r>
              <a:rPr lang="en-US" sz="2000" dirty="0"/>
              <a:t>, </a:t>
            </a:r>
            <a:r>
              <a:rPr lang="en-US" sz="2000" dirty="0" err="1"/>
              <a:t>окружных</a:t>
            </a:r>
            <a:r>
              <a:rPr lang="en-US" sz="2000" dirty="0"/>
              <a:t> </a:t>
            </a:r>
            <a:r>
              <a:rPr lang="en-US" sz="2000" dirty="0" err="1"/>
              <a:t>прокуроров</a:t>
            </a:r>
            <a:r>
              <a:rPr lang="en-US" sz="2000" dirty="0"/>
              <a:t>, </a:t>
            </a:r>
            <a:r>
              <a:rPr lang="en-US" sz="2000" dirty="0" err="1"/>
              <a:t>службы</a:t>
            </a:r>
            <a:r>
              <a:rPr lang="en-US" sz="2000" dirty="0"/>
              <a:t> </a:t>
            </a:r>
            <a:r>
              <a:rPr lang="en-US" sz="2000" dirty="0" err="1"/>
              <a:t>защиты</a:t>
            </a:r>
            <a:r>
              <a:rPr lang="en-US" sz="2000" dirty="0"/>
              <a:t> </a:t>
            </a:r>
            <a:r>
              <a:rPr lang="en-US" sz="2000" dirty="0" err="1"/>
              <a:t>детей</a:t>
            </a:r>
            <a:r>
              <a:rPr lang="en-US" sz="2000" dirty="0"/>
              <a:t>, </a:t>
            </a:r>
            <a:r>
              <a:rPr lang="en-US" sz="2000" dirty="0" err="1"/>
              <a:t>духовенства</a:t>
            </a:r>
            <a:r>
              <a:rPr lang="en-US" sz="2000" dirty="0"/>
              <a:t>, </a:t>
            </a:r>
            <a:r>
              <a:rPr lang="en-US" sz="2000" dirty="0" err="1"/>
              <a:t>работников</a:t>
            </a:r>
            <a:r>
              <a:rPr lang="en-US" sz="2000" dirty="0"/>
              <a:t> </a:t>
            </a:r>
            <a:r>
              <a:rPr lang="en-US" sz="2000" dirty="0" err="1"/>
              <a:t>здравоохранения</a:t>
            </a:r>
            <a:r>
              <a:rPr lang="en-US" sz="2000" dirty="0"/>
              <a:t>, </a:t>
            </a:r>
            <a:r>
              <a:rPr lang="en-US" sz="2000" dirty="0" err="1"/>
              <a:t>адвокатов</a:t>
            </a:r>
            <a:r>
              <a:rPr lang="en-US" sz="2000" dirty="0"/>
              <a:t> </a:t>
            </a:r>
            <a:r>
              <a:rPr lang="en-US" sz="2000" dirty="0" err="1"/>
              <a:t>для</a:t>
            </a:r>
            <a:r>
              <a:rPr lang="en-US" sz="2000" dirty="0"/>
              <a:t> </a:t>
            </a:r>
            <a:r>
              <a:rPr lang="en-US" sz="2000" dirty="0" err="1"/>
              <a:t>жертв</a:t>
            </a:r>
            <a:r>
              <a:rPr lang="en-US" sz="2000" dirty="0"/>
              <a:t>, </a:t>
            </a:r>
            <a:r>
              <a:rPr lang="en-US" sz="2000" dirty="0" err="1"/>
              <a:t>программ</a:t>
            </a:r>
            <a:r>
              <a:rPr lang="en-US" sz="2000" dirty="0"/>
              <a:t> </a:t>
            </a:r>
            <a:r>
              <a:rPr lang="en-US" sz="2000" dirty="0" err="1"/>
              <a:t>для</a:t>
            </a:r>
            <a:r>
              <a:rPr lang="en-US" sz="2000" dirty="0"/>
              <a:t> </a:t>
            </a:r>
            <a:r>
              <a:rPr lang="en-US" sz="2000" dirty="0" err="1"/>
              <a:t>правонарушителей</a:t>
            </a:r>
            <a:r>
              <a:rPr lang="en-US" sz="2000" dirty="0"/>
              <a:t>, </a:t>
            </a:r>
            <a:r>
              <a:rPr lang="en-US" sz="2000" dirty="0" err="1"/>
              <a:t>тех</a:t>
            </a:r>
            <a:r>
              <a:rPr lang="en-US" sz="2000" dirty="0"/>
              <a:t>, </a:t>
            </a:r>
            <a:r>
              <a:rPr lang="en-US" sz="2000" dirty="0" err="1"/>
              <a:t>кто</a:t>
            </a:r>
            <a:r>
              <a:rPr lang="en-US" sz="2000" dirty="0"/>
              <a:t> </a:t>
            </a:r>
            <a:r>
              <a:rPr lang="en-US" sz="2000" dirty="0" err="1"/>
              <a:t>работает</a:t>
            </a:r>
            <a:r>
              <a:rPr lang="en-US" sz="2000" dirty="0"/>
              <a:t> </a:t>
            </a:r>
            <a:r>
              <a:rPr lang="en-US" sz="2000" dirty="0" err="1"/>
              <a:t>с</a:t>
            </a:r>
            <a:r>
              <a:rPr lang="en-US" sz="2000" dirty="0"/>
              <a:t> </a:t>
            </a:r>
            <a:r>
              <a:rPr lang="en-US" sz="2000" dirty="0" err="1"/>
              <a:t>случаями</a:t>
            </a:r>
            <a:r>
              <a:rPr lang="en-US" sz="2000" dirty="0"/>
              <a:t> </a:t>
            </a:r>
            <a:r>
              <a:rPr lang="en-US" sz="2000" dirty="0" err="1"/>
              <a:t>жестокого</a:t>
            </a:r>
            <a:r>
              <a:rPr lang="en-US" sz="2000" dirty="0"/>
              <a:t> </a:t>
            </a:r>
            <a:r>
              <a:rPr lang="en-US" sz="2000" dirty="0" err="1"/>
              <a:t>обращения</a:t>
            </a:r>
            <a:r>
              <a:rPr lang="en-US" sz="2000" dirty="0"/>
              <a:t> </a:t>
            </a:r>
            <a:r>
              <a:rPr lang="en-US" sz="2000" dirty="0" err="1"/>
              <a:t>с</a:t>
            </a:r>
            <a:r>
              <a:rPr lang="en-US" sz="2000" dirty="0"/>
              <a:t> </a:t>
            </a:r>
            <a:r>
              <a:rPr lang="en-US" sz="2000" dirty="0" err="1"/>
              <a:t>пожилыми</a:t>
            </a:r>
            <a:r>
              <a:rPr lang="en-US" sz="2000" dirty="0"/>
              <a:t> </a:t>
            </a:r>
            <a:r>
              <a:rPr lang="en-US" sz="2000" dirty="0" err="1"/>
              <a:t>людьми</a:t>
            </a:r>
            <a:r>
              <a:rPr lang="en-US" sz="2000" dirty="0"/>
              <a:t>, </a:t>
            </a:r>
            <a:r>
              <a:rPr lang="en-US" sz="2000" dirty="0" err="1"/>
              <a:t>политиков</a:t>
            </a:r>
            <a:r>
              <a:rPr lang="en-US" sz="2000" dirty="0"/>
              <a:t> </a:t>
            </a:r>
            <a:r>
              <a:rPr lang="en-US" sz="2000" dirty="0" err="1"/>
              <a:t>и</a:t>
            </a:r>
            <a:r>
              <a:rPr lang="en-US" sz="2000" dirty="0"/>
              <a:t> </a:t>
            </a:r>
            <a:r>
              <a:rPr lang="ru-RU" sz="2000" dirty="0"/>
              <a:t>инспекторов, наблюдающих за условно осужденными</a:t>
            </a:r>
            <a:r>
              <a:rPr lang="en-US" sz="2000" dirty="0"/>
              <a:t>.</a:t>
            </a:r>
          </a:p>
          <a:p>
            <a:pPr lvl="0"/>
            <a:r>
              <a:rPr lang="en-US" sz="2000" b="1" dirty="0" err="1"/>
              <a:t>Свяжитесь</a:t>
            </a:r>
            <a:r>
              <a:rPr lang="en-US" sz="2000" b="1" dirty="0"/>
              <a:t> </a:t>
            </a:r>
            <a:r>
              <a:rPr lang="en-US" sz="2000" b="1" dirty="0" err="1"/>
              <a:t>с</a:t>
            </a:r>
            <a:r>
              <a:rPr lang="en-US" sz="2000" b="1" dirty="0"/>
              <a:t> </a:t>
            </a:r>
            <a:r>
              <a:rPr lang="ru-RU" sz="2000" b="1" dirty="0"/>
              <a:t>членом местных представительных органов</a:t>
            </a:r>
            <a:r>
              <a:rPr lang="en-US" sz="2000" dirty="0"/>
              <a:t>, </a:t>
            </a:r>
            <a:r>
              <a:rPr lang="en-US" sz="2000" dirty="0" err="1"/>
              <a:t>чтобы</a:t>
            </a:r>
            <a:r>
              <a:rPr lang="en-US" sz="2000" dirty="0"/>
              <a:t> </a:t>
            </a:r>
            <a:r>
              <a:rPr lang="en-US" sz="2000" dirty="0" err="1"/>
              <a:t>убедиться</a:t>
            </a:r>
            <a:r>
              <a:rPr lang="en-US" sz="2000" dirty="0"/>
              <a:t> </a:t>
            </a:r>
            <a:r>
              <a:rPr lang="en-US" sz="2000" dirty="0" err="1"/>
              <a:t>в</a:t>
            </a:r>
            <a:r>
              <a:rPr lang="en-US" sz="2000" dirty="0"/>
              <a:t> </a:t>
            </a:r>
            <a:r>
              <a:rPr lang="en-US" sz="2000" dirty="0" err="1"/>
              <a:t>том</a:t>
            </a:r>
            <a:r>
              <a:rPr lang="en-US" sz="2000" dirty="0"/>
              <a:t>, </a:t>
            </a:r>
            <a:r>
              <a:rPr lang="en-US" sz="2000" dirty="0" err="1"/>
              <a:t>что</a:t>
            </a:r>
            <a:r>
              <a:rPr lang="en-US" sz="2000" dirty="0"/>
              <a:t> </a:t>
            </a:r>
            <a:r>
              <a:rPr lang="en-US" sz="2000" dirty="0" err="1"/>
              <a:t>на</a:t>
            </a:r>
            <a:r>
              <a:rPr lang="en-US" sz="2000" dirty="0"/>
              <a:t> </a:t>
            </a:r>
            <a:r>
              <a:rPr lang="en-US" sz="2000" dirty="0" err="1"/>
              <a:t>вашей</a:t>
            </a:r>
            <a:r>
              <a:rPr lang="en-US" sz="2000" dirty="0"/>
              <a:t> </a:t>
            </a:r>
            <a:r>
              <a:rPr lang="en-US" sz="2000" dirty="0" err="1"/>
              <a:t>территории</a:t>
            </a:r>
            <a:r>
              <a:rPr lang="en-US" sz="2000" dirty="0"/>
              <a:t> </a:t>
            </a:r>
            <a:r>
              <a:rPr lang="en-US" sz="2000" dirty="0" err="1"/>
              <a:t>установлены</a:t>
            </a:r>
            <a:r>
              <a:rPr lang="en-US" sz="2000" dirty="0"/>
              <a:t> </a:t>
            </a:r>
            <a:r>
              <a:rPr lang="en-US" sz="2000" dirty="0" err="1"/>
              <a:t>и</a:t>
            </a:r>
            <a:r>
              <a:rPr lang="en-US" sz="2000" dirty="0"/>
              <a:t> </a:t>
            </a:r>
            <a:r>
              <a:rPr lang="en-US" sz="2000" dirty="0" err="1"/>
              <a:t>работают</a:t>
            </a:r>
            <a:r>
              <a:rPr lang="en-US" sz="2000" dirty="0"/>
              <a:t> </a:t>
            </a:r>
            <a:r>
              <a:rPr lang="en-US" sz="2000" dirty="0" err="1"/>
              <a:t>законы</a:t>
            </a:r>
            <a:r>
              <a:rPr lang="en-US" sz="2000" dirty="0"/>
              <a:t>, </a:t>
            </a:r>
            <a:r>
              <a:rPr lang="en-US" sz="2000" dirty="0" err="1"/>
              <a:t>которые</a:t>
            </a:r>
            <a:r>
              <a:rPr lang="en-US" sz="2000" dirty="0"/>
              <a:t> </a:t>
            </a:r>
            <a:r>
              <a:rPr lang="en-US" sz="2000" dirty="0" err="1"/>
              <a:t>помогут</a:t>
            </a:r>
            <a:r>
              <a:rPr lang="en-US" sz="2000" dirty="0"/>
              <a:t> </a:t>
            </a:r>
            <a:r>
              <a:rPr lang="en-US" sz="2000" dirty="0" err="1"/>
              <a:t>предотвратить</a:t>
            </a:r>
            <a:r>
              <a:rPr lang="en-US" sz="2000" dirty="0"/>
              <a:t> </a:t>
            </a:r>
            <a:r>
              <a:rPr lang="en-US" sz="2000" dirty="0" err="1"/>
              <a:t>домашнее</a:t>
            </a:r>
            <a:r>
              <a:rPr lang="en-US" sz="2000" dirty="0"/>
              <a:t> </a:t>
            </a:r>
            <a:r>
              <a:rPr lang="en-US" sz="2000" dirty="0" err="1"/>
              <a:t>насилие</a:t>
            </a:r>
            <a:r>
              <a:rPr lang="en-US" sz="2000" dirty="0"/>
              <a:t>, </a:t>
            </a:r>
            <a:r>
              <a:rPr lang="en-US" sz="2000" dirty="0" err="1"/>
              <a:t>обеспечить</a:t>
            </a:r>
            <a:r>
              <a:rPr lang="en-US" sz="2000" dirty="0"/>
              <a:t> </a:t>
            </a:r>
            <a:r>
              <a:rPr lang="en-US" sz="2000" dirty="0" err="1"/>
              <a:t>безопасность</a:t>
            </a:r>
            <a:r>
              <a:rPr lang="en-US" sz="2000" dirty="0"/>
              <a:t> </a:t>
            </a:r>
            <a:r>
              <a:rPr lang="en-US" sz="2000" dirty="0" err="1"/>
              <a:t>и</a:t>
            </a:r>
            <a:r>
              <a:rPr lang="en-US" sz="2000" dirty="0"/>
              <a:t> </a:t>
            </a:r>
            <a:r>
              <a:rPr lang="en-US" sz="2000" dirty="0" err="1"/>
              <a:t>помощь</a:t>
            </a:r>
            <a:r>
              <a:rPr lang="en-US" sz="2000" dirty="0"/>
              <a:t> </a:t>
            </a:r>
            <a:r>
              <a:rPr lang="en-US" sz="2000" dirty="0" err="1"/>
              <a:t>жертвам</a:t>
            </a:r>
            <a:r>
              <a:rPr lang="en-US" sz="2000" dirty="0"/>
              <a:t>, </a:t>
            </a:r>
            <a:r>
              <a:rPr lang="en-US" sz="2000" dirty="0" err="1"/>
              <a:t>а</a:t>
            </a:r>
            <a:r>
              <a:rPr lang="en-US" sz="2000" dirty="0"/>
              <a:t> </a:t>
            </a:r>
            <a:r>
              <a:rPr lang="en-US" sz="2000" dirty="0" err="1"/>
              <a:t>также</a:t>
            </a:r>
            <a:r>
              <a:rPr lang="en-US" sz="2000" dirty="0"/>
              <a:t> </a:t>
            </a:r>
            <a:r>
              <a:rPr lang="en-US" sz="2000" dirty="0" err="1"/>
              <a:t>призовут</a:t>
            </a:r>
            <a:r>
              <a:rPr lang="en-US" sz="2000" dirty="0"/>
              <a:t> </a:t>
            </a:r>
            <a:r>
              <a:rPr lang="en-US" sz="2000" dirty="0" err="1"/>
              <a:t>виновных</a:t>
            </a:r>
            <a:r>
              <a:rPr lang="en-US" sz="2000" dirty="0"/>
              <a:t> </a:t>
            </a:r>
            <a:r>
              <a:rPr lang="en-US" sz="2000" dirty="0" err="1"/>
              <a:t>к</a:t>
            </a:r>
            <a:r>
              <a:rPr lang="en-US" sz="2000" dirty="0"/>
              <a:t> </a:t>
            </a:r>
            <a:r>
              <a:rPr lang="en-US" sz="2000" dirty="0" err="1"/>
              <a:t>ответственности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6FE0C40-26D6-4F47-A734-482AF387EE8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207" r="22756" b="-1"/>
          <a:stretch/>
        </p:blipFill>
        <p:spPr>
          <a:xfrm>
            <a:off x="6229215" y="27714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466615300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RegularSeedRightStep">
      <a:dk1>
        <a:srgbClr val="000000"/>
      </a:dk1>
      <a:lt1>
        <a:srgbClr val="FFFFFF"/>
      </a:lt1>
      <a:dk2>
        <a:srgbClr val="41242B"/>
      </a:dk2>
      <a:lt2>
        <a:srgbClr val="E2E8E2"/>
      </a:lt2>
      <a:accent1>
        <a:srgbClr val="D62BE5"/>
      </a:accent1>
      <a:accent2>
        <a:srgbClr val="D31995"/>
      </a:accent2>
      <a:accent3>
        <a:srgbClr val="E52B59"/>
      </a:accent3>
      <a:accent4>
        <a:srgbClr val="D33819"/>
      </a:accent4>
      <a:accent5>
        <a:srgbClr val="DE9329"/>
      </a:accent5>
      <a:accent6>
        <a:srgbClr val="A8A814"/>
      </a:accent6>
      <a:hlink>
        <a:srgbClr val="399431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802</Words>
  <Application>Microsoft Office PowerPoint</Application>
  <PresentationFormat>Широкоэкранный</PresentationFormat>
  <Paragraphs>33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Avenir Next</vt:lpstr>
      <vt:lpstr>Book Antiqua</vt:lpstr>
      <vt:lpstr>Calibri</vt:lpstr>
      <vt:lpstr>Century Gothic</vt:lpstr>
      <vt:lpstr>Elephant</vt:lpstr>
      <vt:lpstr>BrushVTI</vt:lpstr>
      <vt:lpstr>Индивидуальное  и общественное реагирование на домашнее насилие</vt:lpstr>
      <vt:lpstr>“Терапия семей, испытывающих насилие и жестокое обращение, требует учета потребностей всего человека. Таким образом, как никогда важно развитие общего понимания и сотрудничества между светскими и религиозными организациями, оказывающими помощь  в борьбе с насилием в семье.”    (Мари Форчун «Руководство для священнослужителей и представителей других обслуживающих организаций», опубликовано Центром профилактики сексуального  и домашнего насилия  Marie M. Fortune, “A Workshop Manual for Clergy and Other Service Providers,” published by the Center for the Prevention of Sexual and Domestic Violence). 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INDIVIDUAL AND COMMUNITY RESPONSE TO DOMESTIC VIOLENCE </dc:title>
  <dc:creator>Arrais, Raquel</dc:creator>
  <cp:lastModifiedBy>Raisa Ostrovskaya</cp:lastModifiedBy>
  <cp:revision>9</cp:revision>
  <dcterms:created xsi:type="dcterms:W3CDTF">2020-04-14T13:54:34Z</dcterms:created>
  <dcterms:modified xsi:type="dcterms:W3CDTF">2020-07-09T10:11:03Z</dcterms:modified>
</cp:coreProperties>
</file>