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72" r:id="rId9"/>
    <p:sldId id="265" r:id="rId10"/>
    <p:sldId id="266" r:id="rId11"/>
    <p:sldId id="267" r:id="rId12"/>
    <p:sldId id="268" r:id="rId13"/>
    <p:sldId id="269" r:id="rId14"/>
    <p:sldId id="270" r:id="rId15"/>
    <p:sldId id="275" r:id="rId16"/>
    <p:sldId id="264" r:id="rId17"/>
    <p:sldId id="273" r:id="rId18"/>
    <p:sldId id="27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3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91"/>
    <p:restoredTop sz="74510"/>
  </p:normalViewPr>
  <p:slideViewPr>
    <p:cSldViewPr snapToGrid="0" snapToObjects="1">
      <p:cViewPr varScale="1">
        <p:scale>
          <a:sx n="54" d="100"/>
          <a:sy n="54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4.svg"/><Relationship Id="rId1" Type="http://schemas.openxmlformats.org/officeDocument/2006/relationships/image" Target="../media/image11.png"/><Relationship Id="rId6" Type="http://schemas.openxmlformats.org/officeDocument/2006/relationships/image" Target="../media/image18.svg"/><Relationship Id="rId5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4.svg"/><Relationship Id="rId1" Type="http://schemas.openxmlformats.org/officeDocument/2006/relationships/image" Target="../media/image11.png"/><Relationship Id="rId6" Type="http://schemas.openxmlformats.org/officeDocument/2006/relationships/image" Target="../media/image18.svg"/><Relationship Id="rId5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97B518-9102-48F4-90F7-CDA99F09DAC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86239BB-0373-483D-A100-1613B0E1D7E0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Разделитесь на группы по 3-4 человека</a:t>
          </a:r>
          <a:r>
            <a:rPr lang="en-US" dirty="0" smtClean="0">
              <a:solidFill>
                <a:srgbClr val="002060"/>
              </a:solidFill>
            </a:rPr>
            <a:t>.</a:t>
          </a:r>
          <a:endParaRPr lang="en-US" dirty="0">
            <a:solidFill>
              <a:srgbClr val="002060"/>
            </a:solidFill>
          </a:endParaRPr>
        </a:p>
      </dgm:t>
    </dgm:pt>
    <dgm:pt modelId="{57E8C88F-219C-4D68-8373-9BD1DCDB9B25}" type="parTrans" cxnId="{9229C326-EAA6-4322-9045-47CF717149C4}">
      <dgm:prSet/>
      <dgm:spPr/>
      <dgm:t>
        <a:bodyPr/>
        <a:lstStyle/>
        <a:p>
          <a:endParaRPr lang="en-US"/>
        </a:p>
      </dgm:t>
    </dgm:pt>
    <dgm:pt modelId="{4228AFD0-2820-4E64-9756-89C220ED6FF8}" type="sibTrans" cxnId="{9229C326-EAA6-4322-9045-47CF717149C4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0789EB17-15ED-4AB7-B9E2-0AF3C3B19EB9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Выслушайте истории женщин, столкнувшихся с различными трудностями.</a:t>
          </a:r>
          <a:endParaRPr lang="en-US" dirty="0"/>
        </a:p>
      </dgm:t>
    </dgm:pt>
    <dgm:pt modelId="{5B83D702-4322-4B48-A1D2-53087A2DB488}" type="parTrans" cxnId="{0804BFBA-401F-4DF7-9000-508BF5546C4B}">
      <dgm:prSet/>
      <dgm:spPr/>
      <dgm:t>
        <a:bodyPr/>
        <a:lstStyle/>
        <a:p>
          <a:endParaRPr lang="en-US"/>
        </a:p>
      </dgm:t>
    </dgm:pt>
    <dgm:pt modelId="{CDE47A50-0738-479C-B00A-986D5DF43F6D}" type="sibTrans" cxnId="{0804BFBA-401F-4DF7-9000-508BF5546C4B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E0402B85-A768-42B6-984E-C0E23C8F467A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Поразмышляйте над тем, с чем они столкнулись и обсудите это в группе.</a:t>
          </a:r>
          <a:endParaRPr lang="en-US" dirty="0"/>
        </a:p>
      </dgm:t>
    </dgm:pt>
    <dgm:pt modelId="{8968B5B0-D2D5-4123-8BF0-4226339B48BC}" type="parTrans" cxnId="{0FC28246-6208-4ECF-91F2-AB43DA28EAB8}">
      <dgm:prSet/>
      <dgm:spPr/>
      <dgm:t>
        <a:bodyPr/>
        <a:lstStyle/>
        <a:p>
          <a:endParaRPr lang="en-US"/>
        </a:p>
      </dgm:t>
    </dgm:pt>
    <dgm:pt modelId="{C4E83CBF-3A9D-4061-92F4-E219699D00E2}" type="sibTrans" cxnId="{0FC28246-6208-4ECF-91F2-AB43DA28EAB8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961188CD-E300-7745-81A0-962E27715C62}" type="pres">
      <dgm:prSet presAssocID="{FE97B518-9102-48F4-90F7-CDA99F09DAC8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AB89E92-9A3B-1F46-94F4-41D7EBBA352E}" type="pres">
      <dgm:prSet presAssocID="{C86239BB-0373-483D-A100-1613B0E1D7E0}" presName="compositeNode" presStyleCnt="0">
        <dgm:presLayoutVars>
          <dgm:bulletEnabled val="1"/>
        </dgm:presLayoutVars>
      </dgm:prSet>
      <dgm:spPr/>
    </dgm:pt>
    <dgm:pt modelId="{54997BC8-378E-D142-8222-9B68671A317E}" type="pres">
      <dgm:prSet presAssocID="{C86239BB-0373-483D-A100-1613B0E1D7E0}" presName="bgRect" presStyleLbl="alignNode1" presStyleIdx="0" presStyleCnt="3"/>
      <dgm:spPr/>
      <dgm:t>
        <a:bodyPr/>
        <a:lstStyle/>
        <a:p>
          <a:endParaRPr lang="en-US"/>
        </a:p>
      </dgm:t>
    </dgm:pt>
    <dgm:pt modelId="{6F616BA2-164C-BD4F-9437-2F506A4794D3}" type="pres">
      <dgm:prSet presAssocID="{4228AFD0-2820-4E64-9756-89C220ED6FF8}" presName="sibTransNodeRect" presStyleLbl="align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7A31F5-AA7C-9145-847E-C93D97A7BB35}" type="pres">
      <dgm:prSet presAssocID="{C86239BB-0373-483D-A100-1613B0E1D7E0}" presName="nodeRect" presStyleLbl="align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DA9931-30F3-1F40-B10E-151D704BD25A}" type="pres">
      <dgm:prSet presAssocID="{4228AFD0-2820-4E64-9756-89C220ED6FF8}" presName="sibTrans" presStyleCnt="0"/>
      <dgm:spPr/>
    </dgm:pt>
    <dgm:pt modelId="{7FBE5EBE-1141-DE4D-9346-5BFA4485183E}" type="pres">
      <dgm:prSet presAssocID="{0789EB17-15ED-4AB7-B9E2-0AF3C3B19EB9}" presName="compositeNode" presStyleCnt="0">
        <dgm:presLayoutVars>
          <dgm:bulletEnabled val="1"/>
        </dgm:presLayoutVars>
      </dgm:prSet>
      <dgm:spPr/>
    </dgm:pt>
    <dgm:pt modelId="{55D159D4-411A-2C48-B4AC-B6EDD0B23B23}" type="pres">
      <dgm:prSet presAssocID="{0789EB17-15ED-4AB7-B9E2-0AF3C3B19EB9}" presName="bgRect" presStyleLbl="alignNode1" presStyleIdx="1" presStyleCnt="3"/>
      <dgm:spPr/>
      <dgm:t>
        <a:bodyPr/>
        <a:lstStyle/>
        <a:p>
          <a:endParaRPr lang="en-US"/>
        </a:p>
      </dgm:t>
    </dgm:pt>
    <dgm:pt modelId="{8FA6958C-F016-5347-A6BA-08B34CF0FEA6}" type="pres">
      <dgm:prSet presAssocID="{CDE47A50-0738-479C-B00A-986D5DF43F6D}" presName="sibTransNodeRect" presStyleLbl="align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8B756-6F09-3A44-8EC4-EDA365E480DB}" type="pres">
      <dgm:prSet presAssocID="{0789EB17-15ED-4AB7-B9E2-0AF3C3B19EB9}" presName="nodeRect" presStyleLbl="align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58FFB8-C23A-F14C-9958-BB9A80266361}" type="pres">
      <dgm:prSet presAssocID="{CDE47A50-0738-479C-B00A-986D5DF43F6D}" presName="sibTrans" presStyleCnt="0"/>
      <dgm:spPr/>
    </dgm:pt>
    <dgm:pt modelId="{BD40CFC6-4365-584B-AD25-A8B67CB75270}" type="pres">
      <dgm:prSet presAssocID="{E0402B85-A768-42B6-984E-C0E23C8F467A}" presName="compositeNode" presStyleCnt="0">
        <dgm:presLayoutVars>
          <dgm:bulletEnabled val="1"/>
        </dgm:presLayoutVars>
      </dgm:prSet>
      <dgm:spPr/>
    </dgm:pt>
    <dgm:pt modelId="{F59EC28A-F484-954A-A9B9-0E1928010115}" type="pres">
      <dgm:prSet presAssocID="{E0402B85-A768-42B6-984E-C0E23C8F467A}" presName="bgRect" presStyleLbl="alignNode1" presStyleIdx="2" presStyleCnt="3"/>
      <dgm:spPr/>
      <dgm:t>
        <a:bodyPr/>
        <a:lstStyle/>
        <a:p>
          <a:endParaRPr lang="en-US"/>
        </a:p>
      </dgm:t>
    </dgm:pt>
    <dgm:pt modelId="{6F91E385-43E7-2A42-B230-71313A057FFD}" type="pres">
      <dgm:prSet presAssocID="{C4E83CBF-3A9D-4061-92F4-E219699D00E2}" presName="sibTransNodeRect" presStyleLbl="align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7A205-A723-7B43-B3DE-489469D3342C}" type="pres">
      <dgm:prSet presAssocID="{E0402B85-A768-42B6-984E-C0E23C8F467A}" presName="nodeRect" presStyleLbl="align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29C326-EAA6-4322-9045-47CF717149C4}" srcId="{FE97B518-9102-48F4-90F7-CDA99F09DAC8}" destId="{C86239BB-0373-483D-A100-1613B0E1D7E0}" srcOrd="0" destOrd="0" parTransId="{57E8C88F-219C-4D68-8373-9BD1DCDB9B25}" sibTransId="{4228AFD0-2820-4E64-9756-89C220ED6FF8}"/>
    <dgm:cxn modelId="{A24E8738-1A8A-3F42-9C18-AD0AD766CB5A}" type="presOf" srcId="{FE97B518-9102-48F4-90F7-CDA99F09DAC8}" destId="{961188CD-E300-7745-81A0-962E27715C62}" srcOrd="0" destOrd="0" presId="urn:microsoft.com/office/officeart/2016/7/layout/LinearBlockProcessNumbered"/>
    <dgm:cxn modelId="{95BC95F1-AA38-DB42-9578-6BD2E4F07FF9}" type="presOf" srcId="{E0402B85-A768-42B6-984E-C0E23C8F467A}" destId="{D887A205-A723-7B43-B3DE-489469D3342C}" srcOrd="1" destOrd="0" presId="urn:microsoft.com/office/officeart/2016/7/layout/LinearBlockProcessNumbered"/>
    <dgm:cxn modelId="{6565F093-F727-D04F-97E8-0E026B662DC7}" type="presOf" srcId="{CDE47A50-0738-479C-B00A-986D5DF43F6D}" destId="{8FA6958C-F016-5347-A6BA-08B34CF0FEA6}" srcOrd="0" destOrd="0" presId="urn:microsoft.com/office/officeart/2016/7/layout/LinearBlockProcessNumbered"/>
    <dgm:cxn modelId="{B4A490FF-7BCF-2D47-8791-914A97FDB296}" type="presOf" srcId="{0789EB17-15ED-4AB7-B9E2-0AF3C3B19EB9}" destId="{55D159D4-411A-2C48-B4AC-B6EDD0B23B23}" srcOrd="0" destOrd="0" presId="urn:microsoft.com/office/officeart/2016/7/layout/LinearBlockProcessNumbered"/>
    <dgm:cxn modelId="{0804BFBA-401F-4DF7-9000-508BF5546C4B}" srcId="{FE97B518-9102-48F4-90F7-CDA99F09DAC8}" destId="{0789EB17-15ED-4AB7-B9E2-0AF3C3B19EB9}" srcOrd="1" destOrd="0" parTransId="{5B83D702-4322-4B48-A1D2-53087A2DB488}" sibTransId="{CDE47A50-0738-479C-B00A-986D5DF43F6D}"/>
    <dgm:cxn modelId="{6E838376-0CC1-314E-86A4-9C9E23350B83}" type="presOf" srcId="{0789EB17-15ED-4AB7-B9E2-0AF3C3B19EB9}" destId="{FAC8B756-6F09-3A44-8EC4-EDA365E480DB}" srcOrd="1" destOrd="0" presId="urn:microsoft.com/office/officeart/2016/7/layout/LinearBlockProcessNumbered"/>
    <dgm:cxn modelId="{DD6AF8DF-DDFA-7A41-87BC-67F9DBC24544}" type="presOf" srcId="{4228AFD0-2820-4E64-9756-89C220ED6FF8}" destId="{6F616BA2-164C-BD4F-9437-2F506A4794D3}" srcOrd="0" destOrd="0" presId="urn:microsoft.com/office/officeart/2016/7/layout/LinearBlockProcessNumbered"/>
    <dgm:cxn modelId="{0FC28246-6208-4ECF-91F2-AB43DA28EAB8}" srcId="{FE97B518-9102-48F4-90F7-CDA99F09DAC8}" destId="{E0402B85-A768-42B6-984E-C0E23C8F467A}" srcOrd="2" destOrd="0" parTransId="{8968B5B0-D2D5-4123-8BF0-4226339B48BC}" sibTransId="{C4E83CBF-3A9D-4061-92F4-E219699D00E2}"/>
    <dgm:cxn modelId="{8606AE9D-3008-E74C-8E06-DD17FA968E5A}" type="presOf" srcId="{C4E83CBF-3A9D-4061-92F4-E219699D00E2}" destId="{6F91E385-43E7-2A42-B230-71313A057FFD}" srcOrd="0" destOrd="0" presId="urn:microsoft.com/office/officeart/2016/7/layout/LinearBlockProcessNumbered"/>
    <dgm:cxn modelId="{6CBA6609-3D0B-A043-9A31-BC53AFE3F8B3}" type="presOf" srcId="{C86239BB-0373-483D-A100-1613B0E1D7E0}" destId="{D97A31F5-AA7C-9145-847E-C93D97A7BB35}" srcOrd="1" destOrd="0" presId="urn:microsoft.com/office/officeart/2016/7/layout/LinearBlockProcessNumbered"/>
    <dgm:cxn modelId="{9584D26A-656D-CD42-AF72-831BA1EF4749}" type="presOf" srcId="{C86239BB-0373-483D-A100-1613B0E1D7E0}" destId="{54997BC8-378E-D142-8222-9B68671A317E}" srcOrd="0" destOrd="0" presId="urn:microsoft.com/office/officeart/2016/7/layout/LinearBlockProcessNumbered"/>
    <dgm:cxn modelId="{DE05786E-A55D-F942-B743-6FE2AE2B18C0}" type="presOf" srcId="{E0402B85-A768-42B6-984E-C0E23C8F467A}" destId="{F59EC28A-F484-954A-A9B9-0E1928010115}" srcOrd="0" destOrd="0" presId="urn:microsoft.com/office/officeart/2016/7/layout/LinearBlockProcessNumbered"/>
    <dgm:cxn modelId="{B2B48C55-51D1-C847-8DAC-8CB7474A5BF3}" type="presParOf" srcId="{961188CD-E300-7745-81A0-962E27715C62}" destId="{DAB89E92-9A3B-1F46-94F4-41D7EBBA352E}" srcOrd="0" destOrd="0" presId="urn:microsoft.com/office/officeart/2016/7/layout/LinearBlockProcessNumbered"/>
    <dgm:cxn modelId="{23F61B87-06C6-FE4F-A0E1-A3D11ECE6D8A}" type="presParOf" srcId="{DAB89E92-9A3B-1F46-94F4-41D7EBBA352E}" destId="{54997BC8-378E-D142-8222-9B68671A317E}" srcOrd="0" destOrd="0" presId="urn:microsoft.com/office/officeart/2016/7/layout/LinearBlockProcessNumbered"/>
    <dgm:cxn modelId="{43971B7A-4C01-864E-BA5B-08D63CE4411B}" type="presParOf" srcId="{DAB89E92-9A3B-1F46-94F4-41D7EBBA352E}" destId="{6F616BA2-164C-BD4F-9437-2F506A4794D3}" srcOrd="1" destOrd="0" presId="urn:microsoft.com/office/officeart/2016/7/layout/LinearBlockProcessNumbered"/>
    <dgm:cxn modelId="{DD956ADC-4DC3-E947-8BA1-4EA58E20A58B}" type="presParOf" srcId="{DAB89E92-9A3B-1F46-94F4-41D7EBBA352E}" destId="{D97A31F5-AA7C-9145-847E-C93D97A7BB35}" srcOrd="2" destOrd="0" presId="urn:microsoft.com/office/officeart/2016/7/layout/LinearBlockProcessNumbered"/>
    <dgm:cxn modelId="{69DBDF71-9454-7B45-9238-3A43F9AC084C}" type="presParOf" srcId="{961188CD-E300-7745-81A0-962E27715C62}" destId="{49DA9931-30F3-1F40-B10E-151D704BD25A}" srcOrd="1" destOrd="0" presId="urn:microsoft.com/office/officeart/2016/7/layout/LinearBlockProcessNumbered"/>
    <dgm:cxn modelId="{08676AA5-2334-B244-9005-5FC6B684138B}" type="presParOf" srcId="{961188CD-E300-7745-81A0-962E27715C62}" destId="{7FBE5EBE-1141-DE4D-9346-5BFA4485183E}" srcOrd="2" destOrd="0" presId="urn:microsoft.com/office/officeart/2016/7/layout/LinearBlockProcessNumbered"/>
    <dgm:cxn modelId="{8C2790CB-2C75-8442-BF68-110C9738A202}" type="presParOf" srcId="{7FBE5EBE-1141-DE4D-9346-5BFA4485183E}" destId="{55D159D4-411A-2C48-B4AC-B6EDD0B23B23}" srcOrd="0" destOrd="0" presId="urn:microsoft.com/office/officeart/2016/7/layout/LinearBlockProcessNumbered"/>
    <dgm:cxn modelId="{494BD9B9-FEE0-F643-A465-892102FD7085}" type="presParOf" srcId="{7FBE5EBE-1141-DE4D-9346-5BFA4485183E}" destId="{8FA6958C-F016-5347-A6BA-08B34CF0FEA6}" srcOrd="1" destOrd="0" presId="urn:microsoft.com/office/officeart/2016/7/layout/LinearBlockProcessNumbered"/>
    <dgm:cxn modelId="{17202EBA-C537-D348-A740-FA3B5A3912AE}" type="presParOf" srcId="{7FBE5EBE-1141-DE4D-9346-5BFA4485183E}" destId="{FAC8B756-6F09-3A44-8EC4-EDA365E480DB}" srcOrd="2" destOrd="0" presId="urn:microsoft.com/office/officeart/2016/7/layout/LinearBlockProcessNumbered"/>
    <dgm:cxn modelId="{8E783D0C-F147-5949-94A6-CF4D8F9B31B4}" type="presParOf" srcId="{961188CD-E300-7745-81A0-962E27715C62}" destId="{5858FFB8-C23A-F14C-9958-BB9A80266361}" srcOrd="3" destOrd="0" presId="urn:microsoft.com/office/officeart/2016/7/layout/LinearBlockProcessNumbered"/>
    <dgm:cxn modelId="{0258CE91-3AD6-9643-8AFE-4808C91693FE}" type="presParOf" srcId="{961188CD-E300-7745-81A0-962E27715C62}" destId="{BD40CFC6-4365-584B-AD25-A8B67CB75270}" srcOrd="4" destOrd="0" presId="urn:microsoft.com/office/officeart/2016/7/layout/LinearBlockProcessNumbered"/>
    <dgm:cxn modelId="{4060233A-EBB7-1A47-9735-D8ABD4EAF535}" type="presParOf" srcId="{BD40CFC6-4365-584B-AD25-A8B67CB75270}" destId="{F59EC28A-F484-954A-A9B9-0E1928010115}" srcOrd="0" destOrd="0" presId="urn:microsoft.com/office/officeart/2016/7/layout/LinearBlockProcessNumbered"/>
    <dgm:cxn modelId="{EB1850E1-DDC6-3342-8BEE-B24E520AB74F}" type="presParOf" srcId="{BD40CFC6-4365-584B-AD25-A8B67CB75270}" destId="{6F91E385-43E7-2A42-B230-71313A057FFD}" srcOrd="1" destOrd="0" presId="urn:microsoft.com/office/officeart/2016/7/layout/LinearBlockProcessNumbered"/>
    <dgm:cxn modelId="{6EA65113-0CA5-9E4B-B573-61FB89BEBC47}" type="presParOf" srcId="{BD40CFC6-4365-584B-AD25-A8B67CB75270}" destId="{D887A205-A723-7B43-B3DE-489469D3342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27D4F1-0740-4170-9EAF-1F6BD3C4EA53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144D80-E39E-474C-811C-3E7F88D0CA4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dirty="0" smtClean="0"/>
            <a:t>Шаги по преодолению препятствий</a:t>
          </a:r>
          <a:endParaRPr lang="en-US" sz="1400" dirty="0"/>
        </a:p>
      </dgm:t>
    </dgm:pt>
    <dgm:pt modelId="{8B61C5F4-B2FE-4311-A9B9-FEA4C370E247}" type="parTrans" cxnId="{F5DB248C-BE2E-4EF5-8F55-1B966535F76A}">
      <dgm:prSet/>
      <dgm:spPr/>
      <dgm:t>
        <a:bodyPr/>
        <a:lstStyle/>
        <a:p>
          <a:endParaRPr lang="en-US"/>
        </a:p>
      </dgm:t>
    </dgm:pt>
    <dgm:pt modelId="{FC4E8625-01C2-4BED-A9B0-303AD96E63EB}" type="sibTrans" cxnId="{F5DB248C-BE2E-4EF5-8F55-1B966535F76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EB753A5-78AD-4BB7-897B-3C0AC5525CB2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ru-RU" sz="1800" dirty="0" smtClean="0"/>
            <a:t>В малых группах обсудите различные варианты</a:t>
          </a:r>
          <a:r>
            <a:rPr lang="ru-RU" sz="1800" baseline="0" dirty="0" smtClean="0"/>
            <a:t> преодоления препятствий для наших героинь</a:t>
          </a:r>
          <a:r>
            <a:rPr lang="en-US" sz="1800" dirty="0" smtClean="0"/>
            <a:t>.</a:t>
          </a:r>
          <a:endParaRPr lang="en-US" sz="1800" dirty="0"/>
        </a:p>
      </dgm:t>
    </dgm:pt>
    <dgm:pt modelId="{CE80CB5F-B5E8-44ED-ADE2-837A429D97DD}" type="parTrans" cxnId="{0CDAEA96-8838-4D32-8C6D-9A453FFC00BC}">
      <dgm:prSet/>
      <dgm:spPr/>
      <dgm:t>
        <a:bodyPr/>
        <a:lstStyle/>
        <a:p>
          <a:endParaRPr lang="en-US"/>
        </a:p>
      </dgm:t>
    </dgm:pt>
    <dgm:pt modelId="{0DCE2526-7A17-4222-B9ED-A6ABC1D391EA}" type="sibTrans" cxnId="{0CDAEA96-8838-4D32-8C6D-9A453FFC00BC}">
      <dgm:prSet/>
      <dgm:spPr/>
      <dgm:t>
        <a:bodyPr/>
        <a:lstStyle/>
        <a:p>
          <a:endParaRPr lang="en-US"/>
        </a:p>
      </dgm:t>
    </dgm:pt>
    <dgm:pt modelId="{F0B3B31E-7AB9-4028-BE24-61B47E778BDA}" type="pres">
      <dgm:prSet presAssocID="{F027D4F1-0740-4170-9EAF-1F6BD3C4EA5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8E8A88-59D7-4EE2-89D7-78A8EFD7AFF6}" type="pres">
      <dgm:prSet presAssocID="{F027D4F1-0740-4170-9EAF-1F6BD3C4EA53}" presName="container" presStyleCnt="0">
        <dgm:presLayoutVars>
          <dgm:dir/>
          <dgm:resizeHandles val="exact"/>
        </dgm:presLayoutVars>
      </dgm:prSet>
      <dgm:spPr/>
    </dgm:pt>
    <dgm:pt modelId="{82A404AC-5B9D-4CCC-A92E-DB757BB300EF}" type="pres">
      <dgm:prSet presAssocID="{85144D80-E39E-474C-811C-3E7F88D0CA41}" presName="compNode" presStyleCnt="0"/>
      <dgm:spPr/>
    </dgm:pt>
    <dgm:pt modelId="{C0E0C3F9-EF0C-4A5C-B26F-10D30F3A64B2}" type="pres">
      <dgm:prSet presAssocID="{85144D80-E39E-474C-811C-3E7F88D0CA41}" presName="iconBgRect" presStyleLbl="bgShp" presStyleIdx="0" presStyleCnt="2"/>
      <dgm:spPr/>
    </dgm:pt>
    <dgm:pt modelId="{8777FA5E-0836-4394-896D-6E9C1DF6DB46}" type="pres">
      <dgm:prSet presAssocID="{85144D80-E39E-474C-811C-3E7F88D0CA4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FE3CB7E-84EF-4562-99FD-774C7EB65272}" type="pres">
      <dgm:prSet presAssocID="{85144D80-E39E-474C-811C-3E7F88D0CA41}" presName="spaceRect" presStyleCnt="0"/>
      <dgm:spPr/>
    </dgm:pt>
    <dgm:pt modelId="{262A098A-5F13-4B0A-9F67-E8CC72785D07}" type="pres">
      <dgm:prSet presAssocID="{85144D80-E39E-474C-811C-3E7F88D0CA41}" presName="textRect" presStyleLbl="revTx" presStyleIdx="0" presStyleCnt="2" custScaleX="137520" custLinFactNeighborX="1141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CE390D4-03F0-4FE0-9E10-714D067A4D76}" type="pres">
      <dgm:prSet presAssocID="{FC4E8625-01C2-4BED-A9B0-303AD96E63EB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0DD6EFC-8F9F-40A9-97E6-1F9721758612}" type="pres">
      <dgm:prSet presAssocID="{DEB753A5-78AD-4BB7-897B-3C0AC5525CB2}" presName="compNode" presStyleCnt="0"/>
      <dgm:spPr/>
    </dgm:pt>
    <dgm:pt modelId="{7E822408-2DD1-4819-9F82-B57326B6580F}" type="pres">
      <dgm:prSet presAssocID="{DEB753A5-78AD-4BB7-897B-3C0AC5525CB2}" presName="iconBgRect" presStyleLbl="bgShp" presStyleIdx="1" presStyleCnt="2"/>
      <dgm:spPr/>
    </dgm:pt>
    <dgm:pt modelId="{EB7F12D7-21A3-4196-A434-62FCCB1910BE}" type="pres">
      <dgm:prSet presAssocID="{DEB753A5-78AD-4BB7-897B-3C0AC5525CB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902A022E-55C5-42EE-87A0-493463B43E80}" type="pres">
      <dgm:prSet presAssocID="{DEB753A5-78AD-4BB7-897B-3C0AC5525CB2}" presName="spaceRect" presStyleCnt="0"/>
      <dgm:spPr/>
    </dgm:pt>
    <dgm:pt modelId="{C3D3C60C-88DA-412C-902C-7B9D0D3CC029}" type="pres">
      <dgm:prSet presAssocID="{DEB753A5-78AD-4BB7-897B-3C0AC5525CB2}" presName="textRect" presStyleLbl="revTx" presStyleIdx="1" presStyleCnt="2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DAEA96-8838-4D32-8C6D-9A453FFC00BC}" srcId="{F027D4F1-0740-4170-9EAF-1F6BD3C4EA53}" destId="{DEB753A5-78AD-4BB7-897B-3C0AC5525CB2}" srcOrd="1" destOrd="0" parTransId="{CE80CB5F-B5E8-44ED-ADE2-837A429D97DD}" sibTransId="{0DCE2526-7A17-4222-B9ED-A6ABC1D391EA}"/>
    <dgm:cxn modelId="{6551FA6C-EAC4-4578-AEBE-692E266E5670}" type="presOf" srcId="{FC4E8625-01C2-4BED-A9B0-303AD96E63EB}" destId="{3CE390D4-03F0-4FE0-9E10-714D067A4D76}" srcOrd="0" destOrd="0" presId="urn:microsoft.com/office/officeart/2018/2/layout/IconCircleList"/>
    <dgm:cxn modelId="{E30DF6AA-5FD8-4B9D-9D5B-6A0AE9DE6A8F}" type="presOf" srcId="{DEB753A5-78AD-4BB7-897B-3C0AC5525CB2}" destId="{C3D3C60C-88DA-412C-902C-7B9D0D3CC029}" srcOrd="0" destOrd="0" presId="urn:microsoft.com/office/officeart/2018/2/layout/IconCircleList"/>
    <dgm:cxn modelId="{F5DB248C-BE2E-4EF5-8F55-1B966535F76A}" srcId="{F027D4F1-0740-4170-9EAF-1F6BD3C4EA53}" destId="{85144D80-E39E-474C-811C-3E7F88D0CA41}" srcOrd="0" destOrd="0" parTransId="{8B61C5F4-B2FE-4311-A9B9-FEA4C370E247}" sibTransId="{FC4E8625-01C2-4BED-A9B0-303AD96E63EB}"/>
    <dgm:cxn modelId="{1C61A555-3AC0-4257-BB67-E54CC5B409A3}" type="presOf" srcId="{F027D4F1-0740-4170-9EAF-1F6BD3C4EA53}" destId="{F0B3B31E-7AB9-4028-BE24-61B47E778BDA}" srcOrd="0" destOrd="0" presId="urn:microsoft.com/office/officeart/2018/2/layout/IconCircleList"/>
    <dgm:cxn modelId="{0486EB97-24A2-43FF-B52C-3716D847B87E}" type="presOf" srcId="{85144D80-E39E-474C-811C-3E7F88D0CA41}" destId="{262A098A-5F13-4B0A-9F67-E8CC72785D07}" srcOrd="0" destOrd="0" presId="urn:microsoft.com/office/officeart/2018/2/layout/IconCircleList"/>
    <dgm:cxn modelId="{60A95650-E528-4C7E-8780-6D8C779EB2AD}" type="presParOf" srcId="{F0B3B31E-7AB9-4028-BE24-61B47E778BDA}" destId="{478E8A88-59D7-4EE2-89D7-78A8EFD7AFF6}" srcOrd="0" destOrd="0" presId="urn:microsoft.com/office/officeart/2018/2/layout/IconCircleList"/>
    <dgm:cxn modelId="{774F196D-3AA3-42A6-BE43-4ED331985BD7}" type="presParOf" srcId="{478E8A88-59D7-4EE2-89D7-78A8EFD7AFF6}" destId="{82A404AC-5B9D-4CCC-A92E-DB757BB300EF}" srcOrd="0" destOrd="0" presId="urn:microsoft.com/office/officeart/2018/2/layout/IconCircleList"/>
    <dgm:cxn modelId="{527A26FA-97B6-4B80-BE0F-4244923E2D1E}" type="presParOf" srcId="{82A404AC-5B9D-4CCC-A92E-DB757BB300EF}" destId="{C0E0C3F9-EF0C-4A5C-B26F-10D30F3A64B2}" srcOrd="0" destOrd="0" presId="urn:microsoft.com/office/officeart/2018/2/layout/IconCircleList"/>
    <dgm:cxn modelId="{F633FD0A-CBB4-4158-BEFF-F119120F33E3}" type="presParOf" srcId="{82A404AC-5B9D-4CCC-A92E-DB757BB300EF}" destId="{8777FA5E-0836-4394-896D-6E9C1DF6DB46}" srcOrd="1" destOrd="0" presId="urn:microsoft.com/office/officeart/2018/2/layout/IconCircleList"/>
    <dgm:cxn modelId="{4E75D4EB-5A91-4D2E-A155-2261C37C7AFD}" type="presParOf" srcId="{82A404AC-5B9D-4CCC-A92E-DB757BB300EF}" destId="{0FE3CB7E-84EF-4562-99FD-774C7EB65272}" srcOrd="2" destOrd="0" presId="urn:microsoft.com/office/officeart/2018/2/layout/IconCircleList"/>
    <dgm:cxn modelId="{4546F609-E898-4F75-999A-6D3AAFEDBA55}" type="presParOf" srcId="{82A404AC-5B9D-4CCC-A92E-DB757BB300EF}" destId="{262A098A-5F13-4B0A-9F67-E8CC72785D07}" srcOrd="3" destOrd="0" presId="urn:microsoft.com/office/officeart/2018/2/layout/IconCircleList"/>
    <dgm:cxn modelId="{0A08F8BE-5D86-426F-89ED-829407CF4770}" type="presParOf" srcId="{478E8A88-59D7-4EE2-89D7-78A8EFD7AFF6}" destId="{3CE390D4-03F0-4FE0-9E10-714D067A4D76}" srcOrd="1" destOrd="0" presId="urn:microsoft.com/office/officeart/2018/2/layout/IconCircleList"/>
    <dgm:cxn modelId="{238199AC-ECD8-404F-90EA-BD5DD0BD576D}" type="presParOf" srcId="{478E8A88-59D7-4EE2-89D7-78A8EFD7AFF6}" destId="{F0DD6EFC-8F9F-40A9-97E6-1F9721758612}" srcOrd="2" destOrd="0" presId="urn:microsoft.com/office/officeart/2018/2/layout/IconCircleList"/>
    <dgm:cxn modelId="{B412B9ED-07FB-4687-ACA7-DDD934853981}" type="presParOf" srcId="{F0DD6EFC-8F9F-40A9-97E6-1F9721758612}" destId="{7E822408-2DD1-4819-9F82-B57326B6580F}" srcOrd="0" destOrd="0" presId="urn:microsoft.com/office/officeart/2018/2/layout/IconCircleList"/>
    <dgm:cxn modelId="{7E9EF0F6-4CEF-4221-8427-56FF00590359}" type="presParOf" srcId="{F0DD6EFC-8F9F-40A9-97E6-1F9721758612}" destId="{EB7F12D7-21A3-4196-A434-62FCCB1910BE}" srcOrd="1" destOrd="0" presId="urn:microsoft.com/office/officeart/2018/2/layout/IconCircleList"/>
    <dgm:cxn modelId="{2E252ECB-12B4-49D6-A4B2-7C7B8E2850D9}" type="presParOf" srcId="{F0DD6EFC-8F9F-40A9-97E6-1F9721758612}" destId="{902A022E-55C5-42EE-87A0-493463B43E80}" srcOrd="2" destOrd="0" presId="urn:microsoft.com/office/officeart/2018/2/layout/IconCircleList"/>
    <dgm:cxn modelId="{596B3B18-204D-4D67-A993-F01B1111C5B2}" type="presParOf" srcId="{F0DD6EFC-8F9F-40A9-97E6-1F9721758612}" destId="{C3D3C60C-88DA-412C-902C-7B9D0D3CC02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F5BCF3-D097-4566-8D52-87F612854BB3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AF9CF5E-BCFC-4DD6-9522-9272CC5FA982}">
      <dgm:prSet/>
      <dgm:spPr/>
      <dgm:t>
        <a:bodyPr/>
        <a:lstStyle/>
        <a:p>
          <a:pPr>
            <a:defRPr cap="all"/>
          </a:pPr>
          <a:r>
            <a:rPr lang="ru-RU" dirty="0" smtClean="0"/>
            <a:t>Шаги по преодолению</a:t>
          </a:r>
          <a:r>
            <a:rPr lang="ru-RU" baseline="0" dirty="0" smtClean="0"/>
            <a:t> препятствий</a:t>
          </a:r>
          <a:endParaRPr lang="en-US" dirty="0"/>
        </a:p>
      </dgm:t>
    </dgm:pt>
    <dgm:pt modelId="{800D89A1-0176-4363-B3BE-19B572E2F76C}" type="parTrans" cxnId="{AE610CE4-B3FF-4538-A35F-C38DDC23B1C2}">
      <dgm:prSet/>
      <dgm:spPr/>
      <dgm:t>
        <a:bodyPr/>
        <a:lstStyle/>
        <a:p>
          <a:endParaRPr lang="en-US"/>
        </a:p>
      </dgm:t>
    </dgm:pt>
    <dgm:pt modelId="{F46C6F32-F5A0-43CD-8222-1FAC02096A6A}" type="sibTrans" cxnId="{AE610CE4-B3FF-4538-A35F-C38DDC23B1C2}">
      <dgm:prSet/>
      <dgm:spPr/>
      <dgm:t>
        <a:bodyPr/>
        <a:lstStyle/>
        <a:p>
          <a:endParaRPr lang="en-US"/>
        </a:p>
      </dgm:t>
    </dgm:pt>
    <dgm:pt modelId="{FB1702F5-AEFA-4E6F-A6E1-449D3EBD6492}">
      <dgm:prSet/>
      <dgm:spPr/>
      <dgm:t>
        <a:bodyPr/>
        <a:lstStyle/>
        <a:p>
          <a:pPr>
            <a:defRPr cap="all"/>
          </a:pPr>
          <a:r>
            <a:rPr lang="ru-RU" dirty="0" smtClean="0"/>
            <a:t>Расскажите о предложениях от каждой малой</a:t>
          </a:r>
          <a:r>
            <a:rPr lang="ru-RU" baseline="0" dirty="0" smtClean="0"/>
            <a:t> группы</a:t>
          </a:r>
          <a:endParaRPr lang="en-US" dirty="0"/>
        </a:p>
      </dgm:t>
    </dgm:pt>
    <dgm:pt modelId="{0BEEB241-C933-4609-AFD6-A874D1F15297}" type="parTrans" cxnId="{287DF135-07CA-4C25-801B-049F231FC117}">
      <dgm:prSet/>
      <dgm:spPr/>
      <dgm:t>
        <a:bodyPr/>
        <a:lstStyle/>
        <a:p>
          <a:endParaRPr lang="en-US"/>
        </a:p>
      </dgm:t>
    </dgm:pt>
    <dgm:pt modelId="{3D82219F-73D6-4558-A882-445C3A78774E}" type="sibTrans" cxnId="{287DF135-07CA-4C25-801B-049F231FC117}">
      <dgm:prSet/>
      <dgm:spPr/>
      <dgm:t>
        <a:bodyPr/>
        <a:lstStyle/>
        <a:p>
          <a:endParaRPr lang="en-US"/>
        </a:p>
      </dgm:t>
    </dgm:pt>
    <dgm:pt modelId="{E4615B18-14C6-43C3-BA72-350FDF2566C1}">
      <dgm:prSet/>
      <dgm:spPr/>
      <dgm:t>
        <a:bodyPr/>
        <a:lstStyle/>
        <a:p>
          <a:pPr>
            <a:defRPr cap="all"/>
          </a:pPr>
          <a:r>
            <a:rPr lang="ru-RU" dirty="0" smtClean="0"/>
            <a:t>Составьте объединенный список всех предложений</a:t>
          </a:r>
          <a:r>
            <a:rPr lang="en-US" dirty="0" smtClean="0"/>
            <a:t>.</a:t>
          </a:r>
          <a:endParaRPr lang="en-US" dirty="0"/>
        </a:p>
      </dgm:t>
    </dgm:pt>
    <dgm:pt modelId="{4461FDA8-4C46-4FDD-9FA6-2CA1D02D2799}" type="parTrans" cxnId="{863F13E3-9607-4CB4-BC87-1D5B03F9D763}">
      <dgm:prSet/>
      <dgm:spPr/>
      <dgm:t>
        <a:bodyPr/>
        <a:lstStyle/>
        <a:p>
          <a:endParaRPr lang="en-US"/>
        </a:p>
      </dgm:t>
    </dgm:pt>
    <dgm:pt modelId="{7E8A103D-568F-477A-BDFC-6C48D70BA1C3}" type="sibTrans" cxnId="{863F13E3-9607-4CB4-BC87-1D5B03F9D763}">
      <dgm:prSet/>
      <dgm:spPr/>
      <dgm:t>
        <a:bodyPr/>
        <a:lstStyle/>
        <a:p>
          <a:endParaRPr lang="en-US"/>
        </a:p>
      </dgm:t>
    </dgm:pt>
    <dgm:pt modelId="{ADF4606C-6209-4884-B766-DD9BD2479685}">
      <dgm:prSet/>
      <dgm:spPr/>
      <dgm:t>
        <a:bodyPr/>
        <a:lstStyle/>
        <a:p>
          <a:pPr>
            <a:defRPr cap="all"/>
          </a:pPr>
          <a:r>
            <a:rPr lang="ru-RU" dirty="0" smtClean="0"/>
            <a:t>Послушайте, как наши героини преодолели свои препятствия</a:t>
          </a:r>
          <a:r>
            <a:rPr lang="ru-RU" baseline="0" dirty="0" smtClean="0"/>
            <a:t> и как они прожили жизнь</a:t>
          </a:r>
          <a:endParaRPr lang="en-US" dirty="0"/>
        </a:p>
      </dgm:t>
    </dgm:pt>
    <dgm:pt modelId="{324029A3-B096-4CC8-A214-35D876E0750B}" type="parTrans" cxnId="{B454729A-B2CA-4F75-9DC7-CD452DFA79A2}">
      <dgm:prSet/>
      <dgm:spPr/>
      <dgm:t>
        <a:bodyPr/>
        <a:lstStyle/>
        <a:p>
          <a:endParaRPr lang="en-US"/>
        </a:p>
      </dgm:t>
    </dgm:pt>
    <dgm:pt modelId="{B3D0F15C-84AC-4C50-B051-8C3175DD2546}" type="sibTrans" cxnId="{B454729A-B2CA-4F75-9DC7-CD452DFA79A2}">
      <dgm:prSet/>
      <dgm:spPr/>
      <dgm:t>
        <a:bodyPr/>
        <a:lstStyle/>
        <a:p>
          <a:endParaRPr lang="en-US"/>
        </a:p>
      </dgm:t>
    </dgm:pt>
    <dgm:pt modelId="{04F49965-2300-4B0E-9BBD-8E3E2D00AD86}" type="pres">
      <dgm:prSet presAssocID="{8CF5BCF3-D097-4566-8D52-87F612854BB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C772BB-78C8-497E-9507-E1EE03B7DE01}" type="pres">
      <dgm:prSet presAssocID="{0AF9CF5E-BCFC-4DD6-9522-9272CC5FA982}" presName="compNode" presStyleCnt="0"/>
      <dgm:spPr/>
    </dgm:pt>
    <dgm:pt modelId="{E416DBC3-21D2-4E7F-BB53-92B9677C536D}" type="pres">
      <dgm:prSet presAssocID="{0AF9CF5E-BCFC-4DD6-9522-9272CC5FA982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96A2099-E796-40BF-B6A6-5A737CD8CD6C}" type="pres">
      <dgm:prSet presAssocID="{0AF9CF5E-BCFC-4DD6-9522-9272CC5FA98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465BFC0-4A6E-4C74-A2C4-FE686562126E}" type="pres">
      <dgm:prSet presAssocID="{0AF9CF5E-BCFC-4DD6-9522-9272CC5FA982}" presName="spaceRect" presStyleCnt="0"/>
      <dgm:spPr/>
    </dgm:pt>
    <dgm:pt modelId="{47B33B7F-35AE-4ACA-AE36-5344746AFC9C}" type="pres">
      <dgm:prSet presAssocID="{0AF9CF5E-BCFC-4DD6-9522-9272CC5FA982}" presName="textRect" presStyleLbl="revTx" presStyleIdx="0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D1F28690-8754-4039-B9A5-FE9BEFCC19E9}" type="pres">
      <dgm:prSet presAssocID="{F46C6F32-F5A0-43CD-8222-1FAC02096A6A}" presName="sibTrans" presStyleCnt="0"/>
      <dgm:spPr/>
    </dgm:pt>
    <dgm:pt modelId="{AF9FA5DC-2768-42B2-93FA-A7BB20E5719C}" type="pres">
      <dgm:prSet presAssocID="{FB1702F5-AEFA-4E6F-A6E1-449D3EBD6492}" presName="compNode" presStyleCnt="0"/>
      <dgm:spPr/>
    </dgm:pt>
    <dgm:pt modelId="{B547A531-CBDE-4BE8-AC7B-C167C3ABF81E}" type="pres">
      <dgm:prSet presAssocID="{FB1702F5-AEFA-4E6F-A6E1-449D3EBD6492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A9A8B40-41E6-432A-AE37-D14E638C0401}" type="pres">
      <dgm:prSet presAssocID="{FB1702F5-AEFA-4E6F-A6E1-449D3EBD649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rcular Flowchart"/>
        </a:ext>
      </dgm:extLst>
    </dgm:pt>
    <dgm:pt modelId="{E2D2B62E-5F39-469C-9714-0FB1833FB119}" type="pres">
      <dgm:prSet presAssocID="{FB1702F5-AEFA-4E6F-A6E1-449D3EBD6492}" presName="spaceRect" presStyleCnt="0"/>
      <dgm:spPr/>
    </dgm:pt>
    <dgm:pt modelId="{5CDFD248-3512-491B-85DA-48048276A25B}" type="pres">
      <dgm:prSet presAssocID="{FB1702F5-AEFA-4E6F-A6E1-449D3EBD6492}" presName="textRect" presStyleLbl="revTx" presStyleIdx="1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077692E4-4D62-4F06-95AE-8BDEE9548E54}" type="pres">
      <dgm:prSet presAssocID="{3D82219F-73D6-4558-A882-445C3A78774E}" presName="sibTrans" presStyleCnt="0"/>
      <dgm:spPr/>
    </dgm:pt>
    <dgm:pt modelId="{263C3B5F-BF1D-414B-A726-F2656595C81D}" type="pres">
      <dgm:prSet presAssocID="{E4615B18-14C6-43C3-BA72-350FDF2566C1}" presName="compNode" presStyleCnt="0"/>
      <dgm:spPr/>
    </dgm:pt>
    <dgm:pt modelId="{18AEDDCF-6837-41D7-A39E-BBBF896F4BC0}" type="pres">
      <dgm:prSet presAssocID="{E4615B18-14C6-43C3-BA72-350FDF2566C1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B30E64A-088F-4D10-A09D-216E2CE7B7A8}" type="pres">
      <dgm:prSet presAssocID="{E4615B18-14C6-43C3-BA72-350FDF2566C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485558F2-4BE3-4958-86B3-F5BB76149039}" type="pres">
      <dgm:prSet presAssocID="{E4615B18-14C6-43C3-BA72-350FDF2566C1}" presName="spaceRect" presStyleCnt="0"/>
      <dgm:spPr/>
    </dgm:pt>
    <dgm:pt modelId="{0CE6E749-F9E1-4D52-B062-2DCF9C405962}" type="pres">
      <dgm:prSet presAssocID="{E4615B18-14C6-43C3-BA72-350FDF2566C1}" presName="textRect" presStyleLbl="revTx" presStyleIdx="2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797F9E72-47C0-4CC9-BCAC-F2038669FE8B}" type="pres">
      <dgm:prSet presAssocID="{7E8A103D-568F-477A-BDFC-6C48D70BA1C3}" presName="sibTrans" presStyleCnt="0"/>
      <dgm:spPr/>
    </dgm:pt>
    <dgm:pt modelId="{A8CDDEEB-B298-4690-BD20-C696701CBD73}" type="pres">
      <dgm:prSet presAssocID="{ADF4606C-6209-4884-B766-DD9BD2479685}" presName="compNode" presStyleCnt="0"/>
      <dgm:spPr/>
    </dgm:pt>
    <dgm:pt modelId="{83087C5B-2567-443F-B55F-05A5FE4F3A46}" type="pres">
      <dgm:prSet presAssocID="{ADF4606C-6209-4884-B766-DD9BD2479685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205C1C51-6398-4C7E-B11A-737CE031243E}" type="pres">
      <dgm:prSet presAssocID="{ADF4606C-6209-4884-B766-DD9BD24796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Outline"/>
        </a:ext>
      </dgm:extLst>
    </dgm:pt>
    <dgm:pt modelId="{7763A9E0-A5A5-4C2F-9DBC-33C812CFEBED}" type="pres">
      <dgm:prSet presAssocID="{ADF4606C-6209-4884-B766-DD9BD2479685}" presName="spaceRect" presStyleCnt="0"/>
      <dgm:spPr/>
    </dgm:pt>
    <dgm:pt modelId="{F0023ECE-B540-4F8F-8A32-525B4CEC8BA4}" type="pres">
      <dgm:prSet presAssocID="{ADF4606C-6209-4884-B766-DD9BD2479685}" presName="textRect" presStyleLbl="revTx" presStyleIdx="3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54729A-B2CA-4F75-9DC7-CD452DFA79A2}" srcId="{8CF5BCF3-D097-4566-8D52-87F612854BB3}" destId="{ADF4606C-6209-4884-B766-DD9BD2479685}" srcOrd="3" destOrd="0" parTransId="{324029A3-B096-4CC8-A214-35D876E0750B}" sibTransId="{B3D0F15C-84AC-4C50-B051-8C3175DD2546}"/>
    <dgm:cxn modelId="{AE610CE4-B3FF-4538-A35F-C38DDC23B1C2}" srcId="{8CF5BCF3-D097-4566-8D52-87F612854BB3}" destId="{0AF9CF5E-BCFC-4DD6-9522-9272CC5FA982}" srcOrd="0" destOrd="0" parTransId="{800D89A1-0176-4363-B3BE-19B572E2F76C}" sibTransId="{F46C6F32-F5A0-43CD-8222-1FAC02096A6A}"/>
    <dgm:cxn modelId="{863F13E3-9607-4CB4-BC87-1D5B03F9D763}" srcId="{8CF5BCF3-D097-4566-8D52-87F612854BB3}" destId="{E4615B18-14C6-43C3-BA72-350FDF2566C1}" srcOrd="2" destOrd="0" parTransId="{4461FDA8-4C46-4FDD-9FA6-2CA1D02D2799}" sibTransId="{7E8A103D-568F-477A-BDFC-6C48D70BA1C3}"/>
    <dgm:cxn modelId="{2549B4AE-96A9-460A-85B4-187CEC8FBDFE}" type="presOf" srcId="{8CF5BCF3-D097-4566-8D52-87F612854BB3}" destId="{04F49965-2300-4B0E-9BBD-8E3E2D00AD86}" srcOrd="0" destOrd="0" presId="urn:microsoft.com/office/officeart/2018/5/layout/IconLeafLabelList"/>
    <dgm:cxn modelId="{85A24989-0C66-4D94-8A31-AAF64D988896}" type="presOf" srcId="{ADF4606C-6209-4884-B766-DD9BD2479685}" destId="{F0023ECE-B540-4F8F-8A32-525B4CEC8BA4}" srcOrd="0" destOrd="0" presId="urn:microsoft.com/office/officeart/2018/5/layout/IconLeafLabelList"/>
    <dgm:cxn modelId="{BAA3AD3C-1B75-4D6E-91E9-75FA6AD06743}" type="presOf" srcId="{0AF9CF5E-BCFC-4DD6-9522-9272CC5FA982}" destId="{47B33B7F-35AE-4ACA-AE36-5344746AFC9C}" srcOrd="0" destOrd="0" presId="urn:microsoft.com/office/officeart/2018/5/layout/IconLeafLabelList"/>
    <dgm:cxn modelId="{670B87C5-13EC-4ADE-AA58-1F3268138B51}" type="presOf" srcId="{E4615B18-14C6-43C3-BA72-350FDF2566C1}" destId="{0CE6E749-F9E1-4D52-B062-2DCF9C405962}" srcOrd="0" destOrd="0" presId="urn:microsoft.com/office/officeart/2018/5/layout/IconLeafLabelList"/>
    <dgm:cxn modelId="{287DF135-07CA-4C25-801B-049F231FC117}" srcId="{8CF5BCF3-D097-4566-8D52-87F612854BB3}" destId="{FB1702F5-AEFA-4E6F-A6E1-449D3EBD6492}" srcOrd="1" destOrd="0" parTransId="{0BEEB241-C933-4609-AFD6-A874D1F15297}" sibTransId="{3D82219F-73D6-4558-A882-445C3A78774E}"/>
    <dgm:cxn modelId="{A655D68E-6F1D-4C5E-B67C-4B7AD0666A85}" type="presOf" srcId="{FB1702F5-AEFA-4E6F-A6E1-449D3EBD6492}" destId="{5CDFD248-3512-491B-85DA-48048276A25B}" srcOrd="0" destOrd="0" presId="urn:microsoft.com/office/officeart/2018/5/layout/IconLeafLabelList"/>
    <dgm:cxn modelId="{D3C17EEF-5563-4E28-B713-9865607F001E}" type="presParOf" srcId="{04F49965-2300-4B0E-9BBD-8E3E2D00AD86}" destId="{49C772BB-78C8-497E-9507-E1EE03B7DE01}" srcOrd="0" destOrd="0" presId="urn:microsoft.com/office/officeart/2018/5/layout/IconLeafLabelList"/>
    <dgm:cxn modelId="{44AAB4E4-23BF-45B7-BEE9-CA5FC44F0B8F}" type="presParOf" srcId="{49C772BB-78C8-497E-9507-E1EE03B7DE01}" destId="{E416DBC3-21D2-4E7F-BB53-92B9677C536D}" srcOrd="0" destOrd="0" presId="urn:microsoft.com/office/officeart/2018/5/layout/IconLeafLabelList"/>
    <dgm:cxn modelId="{3777DE1A-5E1F-4213-BD35-66788DEF197C}" type="presParOf" srcId="{49C772BB-78C8-497E-9507-E1EE03B7DE01}" destId="{096A2099-E796-40BF-B6A6-5A737CD8CD6C}" srcOrd="1" destOrd="0" presId="urn:microsoft.com/office/officeart/2018/5/layout/IconLeafLabelList"/>
    <dgm:cxn modelId="{C274322A-9A17-4938-B330-9B167E10A2AD}" type="presParOf" srcId="{49C772BB-78C8-497E-9507-E1EE03B7DE01}" destId="{E465BFC0-4A6E-4C74-A2C4-FE686562126E}" srcOrd="2" destOrd="0" presId="urn:microsoft.com/office/officeart/2018/5/layout/IconLeafLabelList"/>
    <dgm:cxn modelId="{0C68F371-A638-43E5-BF0E-82894C537853}" type="presParOf" srcId="{49C772BB-78C8-497E-9507-E1EE03B7DE01}" destId="{47B33B7F-35AE-4ACA-AE36-5344746AFC9C}" srcOrd="3" destOrd="0" presId="urn:microsoft.com/office/officeart/2018/5/layout/IconLeafLabelList"/>
    <dgm:cxn modelId="{994D5F79-2997-467D-99D6-2F31044028FC}" type="presParOf" srcId="{04F49965-2300-4B0E-9BBD-8E3E2D00AD86}" destId="{D1F28690-8754-4039-B9A5-FE9BEFCC19E9}" srcOrd="1" destOrd="0" presId="urn:microsoft.com/office/officeart/2018/5/layout/IconLeafLabelList"/>
    <dgm:cxn modelId="{E720DCFF-C2CD-42F3-AF73-1E0B5E264022}" type="presParOf" srcId="{04F49965-2300-4B0E-9BBD-8E3E2D00AD86}" destId="{AF9FA5DC-2768-42B2-93FA-A7BB20E5719C}" srcOrd="2" destOrd="0" presId="urn:microsoft.com/office/officeart/2018/5/layout/IconLeafLabelList"/>
    <dgm:cxn modelId="{0DB151BD-C828-4B25-85C0-3498AA072FB2}" type="presParOf" srcId="{AF9FA5DC-2768-42B2-93FA-A7BB20E5719C}" destId="{B547A531-CBDE-4BE8-AC7B-C167C3ABF81E}" srcOrd="0" destOrd="0" presId="urn:microsoft.com/office/officeart/2018/5/layout/IconLeafLabelList"/>
    <dgm:cxn modelId="{87AEE04B-0CFB-4455-A3C9-08B612F39214}" type="presParOf" srcId="{AF9FA5DC-2768-42B2-93FA-A7BB20E5719C}" destId="{8A9A8B40-41E6-432A-AE37-D14E638C0401}" srcOrd="1" destOrd="0" presId="urn:microsoft.com/office/officeart/2018/5/layout/IconLeafLabelList"/>
    <dgm:cxn modelId="{02BB65BE-855F-43E1-973C-BA375D1ACBED}" type="presParOf" srcId="{AF9FA5DC-2768-42B2-93FA-A7BB20E5719C}" destId="{E2D2B62E-5F39-469C-9714-0FB1833FB119}" srcOrd="2" destOrd="0" presId="urn:microsoft.com/office/officeart/2018/5/layout/IconLeafLabelList"/>
    <dgm:cxn modelId="{4CD9A91F-EB65-425D-8715-094E54787A57}" type="presParOf" srcId="{AF9FA5DC-2768-42B2-93FA-A7BB20E5719C}" destId="{5CDFD248-3512-491B-85DA-48048276A25B}" srcOrd="3" destOrd="0" presId="urn:microsoft.com/office/officeart/2018/5/layout/IconLeafLabelList"/>
    <dgm:cxn modelId="{384FA11E-DCBC-4F3C-8366-BF31EA1179E3}" type="presParOf" srcId="{04F49965-2300-4B0E-9BBD-8E3E2D00AD86}" destId="{077692E4-4D62-4F06-95AE-8BDEE9548E54}" srcOrd="3" destOrd="0" presId="urn:microsoft.com/office/officeart/2018/5/layout/IconLeafLabelList"/>
    <dgm:cxn modelId="{FFFAC1C6-8259-4F1D-9B05-84872266F0D1}" type="presParOf" srcId="{04F49965-2300-4B0E-9BBD-8E3E2D00AD86}" destId="{263C3B5F-BF1D-414B-A726-F2656595C81D}" srcOrd="4" destOrd="0" presId="urn:microsoft.com/office/officeart/2018/5/layout/IconLeafLabelList"/>
    <dgm:cxn modelId="{D1442E21-CFB2-4E75-9B50-1824C1AB4B2E}" type="presParOf" srcId="{263C3B5F-BF1D-414B-A726-F2656595C81D}" destId="{18AEDDCF-6837-41D7-A39E-BBBF896F4BC0}" srcOrd="0" destOrd="0" presId="urn:microsoft.com/office/officeart/2018/5/layout/IconLeafLabelList"/>
    <dgm:cxn modelId="{5281B71A-9E06-4836-9C9C-DA963E1B40E5}" type="presParOf" srcId="{263C3B5F-BF1D-414B-A726-F2656595C81D}" destId="{3B30E64A-088F-4D10-A09D-216E2CE7B7A8}" srcOrd="1" destOrd="0" presId="urn:microsoft.com/office/officeart/2018/5/layout/IconLeafLabelList"/>
    <dgm:cxn modelId="{F341290F-2715-45BB-BB0C-6CDAEAE1B01E}" type="presParOf" srcId="{263C3B5F-BF1D-414B-A726-F2656595C81D}" destId="{485558F2-4BE3-4958-86B3-F5BB76149039}" srcOrd="2" destOrd="0" presId="urn:microsoft.com/office/officeart/2018/5/layout/IconLeafLabelList"/>
    <dgm:cxn modelId="{12E6EF7D-0E87-4BBD-BC9D-CA153E94293B}" type="presParOf" srcId="{263C3B5F-BF1D-414B-A726-F2656595C81D}" destId="{0CE6E749-F9E1-4D52-B062-2DCF9C405962}" srcOrd="3" destOrd="0" presId="urn:microsoft.com/office/officeart/2018/5/layout/IconLeafLabelList"/>
    <dgm:cxn modelId="{4E182AD3-20C1-44F5-979B-583AB43794D3}" type="presParOf" srcId="{04F49965-2300-4B0E-9BBD-8E3E2D00AD86}" destId="{797F9E72-47C0-4CC9-BCAC-F2038669FE8B}" srcOrd="5" destOrd="0" presId="urn:microsoft.com/office/officeart/2018/5/layout/IconLeafLabelList"/>
    <dgm:cxn modelId="{EC872AD9-4EE9-49CA-9A24-DB0C62B58878}" type="presParOf" srcId="{04F49965-2300-4B0E-9BBD-8E3E2D00AD86}" destId="{A8CDDEEB-B298-4690-BD20-C696701CBD73}" srcOrd="6" destOrd="0" presId="urn:microsoft.com/office/officeart/2018/5/layout/IconLeafLabelList"/>
    <dgm:cxn modelId="{23B5E560-93D2-463D-B924-969AB57C8160}" type="presParOf" srcId="{A8CDDEEB-B298-4690-BD20-C696701CBD73}" destId="{83087C5B-2567-443F-B55F-05A5FE4F3A46}" srcOrd="0" destOrd="0" presId="urn:microsoft.com/office/officeart/2018/5/layout/IconLeafLabelList"/>
    <dgm:cxn modelId="{0D78544A-80A5-425B-ACC5-531204BFD93F}" type="presParOf" srcId="{A8CDDEEB-B298-4690-BD20-C696701CBD73}" destId="{205C1C51-6398-4C7E-B11A-737CE031243E}" srcOrd="1" destOrd="0" presId="urn:microsoft.com/office/officeart/2018/5/layout/IconLeafLabelList"/>
    <dgm:cxn modelId="{7CE359AD-92C5-42D9-9F0F-E89349F9EDD0}" type="presParOf" srcId="{A8CDDEEB-B298-4690-BD20-C696701CBD73}" destId="{7763A9E0-A5A5-4C2F-9DBC-33C812CFEBED}" srcOrd="2" destOrd="0" presId="urn:microsoft.com/office/officeart/2018/5/layout/IconLeafLabelList"/>
    <dgm:cxn modelId="{A5F53A99-1503-4398-BE84-F5269A35AE06}" type="presParOf" srcId="{A8CDDEEB-B298-4690-BD20-C696701CBD73}" destId="{F0023ECE-B540-4F8F-8A32-525B4CEC8BA4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E8BB5D-0BF5-4D1F-9034-73C9E499A832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FBD0A42-046D-4C2A-8B85-EAF06B195A3C}">
      <dgm:prSet custT="1"/>
      <dgm:spPr/>
      <dgm:t>
        <a:bodyPr/>
        <a:lstStyle/>
        <a:p>
          <a:r>
            <a:rPr lang="ru-RU" sz="3200" b="1" dirty="0" smtClean="0"/>
            <a:t>Выберите</a:t>
          </a:r>
          <a:endParaRPr lang="en-US" sz="3200" b="1" dirty="0"/>
        </a:p>
      </dgm:t>
    </dgm:pt>
    <dgm:pt modelId="{5F1CC10D-1D4A-4632-9305-941D842555D2}" type="parTrans" cxnId="{F95A8F67-52A3-4A1C-A1CF-42444A862112}">
      <dgm:prSet/>
      <dgm:spPr/>
      <dgm:t>
        <a:bodyPr/>
        <a:lstStyle/>
        <a:p>
          <a:endParaRPr lang="en-US"/>
        </a:p>
      </dgm:t>
    </dgm:pt>
    <dgm:pt modelId="{AD02C37B-E33E-46BF-BA76-137AA4D455C3}" type="sibTrans" cxnId="{F95A8F67-52A3-4A1C-A1CF-42444A862112}">
      <dgm:prSet/>
      <dgm:spPr/>
      <dgm:t>
        <a:bodyPr/>
        <a:lstStyle/>
        <a:p>
          <a:endParaRPr lang="en-US"/>
        </a:p>
      </dgm:t>
    </dgm:pt>
    <dgm:pt modelId="{7772A112-EF28-48A4-9691-4FD6724F3241}">
      <dgm:prSet custT="1"/>
      <dgm:spPr/>
      <dgm:t>
        <a:bodyPr/>
        <a:lstStyle/>
        <a:p>
          <a:r>
            <a:rPr lang="ru-RU" sz="1600" dirty="0" smtClean="0"/>
            <a:t>Выберите несколько вариантов, которые вы можете адаптировать и использовать</a:t>
          </a:r>
          <a:r>
            <a:rPr lang="en-US" sz="1600" dirty="0" smtClean="0"/>
            <a:t>:</a:t>
          </a:r>
          <a:endParaRPr lang="en-US" sz="1600" dirty="0"/>
        </a:p>
      </dgm:t>
    </dgm:pt>
    <dgm:pt modelId="{F4370EFE-E358-45D9-9F9C-54C9CC591918}" type="parTrans" cxnId="{D676554D-5E48-4D6F-9729-E1561794E750}">
      <dgm:prSet/>
      <dgm:spPr/>
      <dgm:t>
        <a:bodyPr/>
        <a:lstStyle/>
        <a:p>
          <a:endParaRPr lang="en-US"/>
        </a:p>
      </dgm:t>
    </dgm:pt>
    <dgm:pt modelId="{9EB71381-DA30-4447-9CAA-E5DC0DD70020}" type="sibTrans" cxnId="{D676554D-5E48-4D6F-9729-E1561794E750}">
      <dgm:prSet/>
      <dgm:spPr/>
      <dgm:t>
        <a:bodyPr/>
        <a:lstStyle/>
        <a:p>
          <a:endParaRPr lang="en-US"/>
        </a:p>
      </dgm:t>
    </dgm:pt>
    <dgm:pt modelId="{C7A0510D-08A1-4159-B2BB-53636AFEB6A1}">
      <dgm:prSet custT="1"/>
      <dgm:spPr/>
      <dgm:t>
        <a:bodyPr/>
        <a:lstStyle/>
        <a:p>
          <a:r>
            <a:rPr lang="ru-RU" sz="1600" dirty="0" smtClean="0"/>
            <a:t>Из предложенных в группе</a:t>
          </a:r>
          <a:r>
            <a:rPr lang="en-US" sz="1600" dirty="0" smtClean="0"/>
            <a:t>. </a:t>
          </a:r>
          <a:endParaRPr lang="en-US" sz="1600" dirty="0"/>
        </a:p>
      </dgm:t>
    </dgm:pt>
    <dgm:pt modelId="{17356377-89C4-4FE0-AEA1-19EAB40740FB}" type="parTrans" cxnId="{B07D0C01-1BDB-4741-A33C-1FD2AB43B69B}">
      <dgm:prSet/>
      <dgm:spPr/>
      <dgm:t>
        <a:bodyPr/>
        <a:lstStyle/>
        <a:p>
          <a:endParaRPr lang="en-US"/>
        </a:p>
      </dgm:t>
    </dgm:pt>
    <dgm:pt modelId="{86B72538-75D6-4F18-914B-31CA5DAE1966}" type="sibTrans" cxnId="{B07D0C01-1BDB-4741-A33C-1FD2AB43B69B}">
      <dgm:prSet/>
      <dgm:spPr/>
      <dgm:t>
        <a:bodyPr/>
        <a:lstStyle/>
        <a:p>
          <a:endParaRPr lang="en-US"/>
        </a:p>
      </dgm:t>
    </dgm:pt>
    <dgm:pt modelId="{2B8FD2C2-477B-42BD-90E8-52EFDD4D7603}">
      <dgm:prSet custT="1"/>
      <dgm:spPr/>
      <dgm:t>
        <a:bodyPr/>
        <a:lstStyle/>
        <a:p>
          <a:r>
            <a:rPr lang="ru-RU" sz="1600" dirty="0" smtClean="0"/>
            <a:t>Основанные на ваших личных размышлениях</a:t>
          </a:r>
          <a:r>
            <a:rPr lang="en-US" sz="1600" dirty="0" smtClean="0"/>
            <a:t>.</a:t>
          </a:r>
          <a:endParaRPr lang="en-US" sz="1600" dirty="0"/>
        </a:p>
      </dgm:t>
    </dgm:pt>
    <dgm:pt modelId="{84B5BCDC-4176-4938-A7A4-F1F770E60909}" type="parTrans" cxnId="{23714A7C-2623-4814-9B0E-4C2864AABE6A}">
      <dgm:prSet/>
      <dgm:spPr/>
      <dgm:t>
        <a:bodyPr/>
        <a:lstStyle/>
        <a:p>
          <a:endParaRPr lang="en-US"/>
        </a:p>
      </dgm:t>
    </dgm:pt>
    <dgm:pt modelId="{3A704506-2599-400F-81C0-157A1093C0EA}" type="sibTrans" cxnId="{23714A7C-2623-4814-9B0E-4C2864AABE6A}">
      <dgm:prSet/>
      <dgm:spPr/>
      <dgm:t>
        <a:bodyPr/>
        <a:lstStyle/>
        <a:p>
          <a:endParaRPr lang="en-US"/>
        </a:p>
      </dgm:t>
    </dgm:pt>
    <dgm:pt modelId="{3C6A6034-5782-4276-B9AF-BD451EBBCE3E}">
      <dgm:prSet custT="1"/>
      <dgm:spPr/>
      <dgm:t>
        <a:bodyPr/>
        <a:lstStyle/>
        <a:p>
          <a:r>
            <a:rPr lang="ru-RU" sz="1600" dirty="0" smtClean="0"/>
            <a:t>Из реальных историй этих женщин.</a:t>
          </a:r>
          <a:r>
            <a:rPr lang="en-US" sz="1600" dirty="0" smtClean="0"/>
            <a:t>.</a:t>
          </a:r>
          <a:endParaRPr lang="en-US" sz="1000" dirty="0"/>
        </a:p>
      </dgm:t>
    </dgm:pt>
    <dgm:pt modelId="{466D25EC-4312-4942-96E9-C530909FD43A}" type="parTrans" cxnId="{2EC83BA8-7DA6-4672-898A-CCAE8D17F246}">
      <dgm:prSet/>
      <dgm:spPr/>
      <dgm:t>
        <a:bodyPr/>
        <a:lstStyle/>
        <a:p>
          <a:endParaRPr lang="en-US"/>
        </a:p>
      </dgm:t>
    </dgm:pt>
    <dgm:pt modelId="{CE61658D-903B-4B85-843E-04403EDACD7A}" type="sibTrans" cxnId="{2EC83BA8-7DA6-4672-898A-CCAE8D17F246}">
      <dgm:prSet/>
      <dgm:spPr/>
      <dgm:t>
        <a:bodyPr/>
        <a:lstStyle/>
        <a:p>
          <a:endParaRPr lang="en-US"/>
        </a:p>
      </dgm:t>
    </dgm:pt>
    <dgm:pt modelId="{448EBBE6-55DE-4C0D-9B6F-2F23C8103CE0}">
      <dgm:prSet custT="1"/>
      <dgm:spPr/>
      <dgm:t>
        <a:bodyPr/>
        <a:lstStyle/>
        <a:p>
          <a:r>
            <a:rPr lang="ru-RU" sz="2800" b="1" dirty="0" smtClean="0"/>
            <a:t>Запишите</a:t>
          </a:r>
          <a:endParaRPr lang="en-US" sz="2800" b="1" dirty="0"/>
        </a:p>
      </dgm:t>
    </dgm:pt>
    <dgm:pt modelId="{28D800D8-15A1-4335-B5BB-FA43D9A81E40}" type="parTrans" cxnId="{0E6B94DD-1980-42D9-9560-6B8D3DDCFFBC}">
      <dgm:prSet/>
      <dgm:spPr/>
      <dgm:t>
        <a:bodyPr/>
        <a:lstStyle/>
        <a:p>
          <a:endParaRPr lang="en-US"/>
        </a:p>
      </dgm:t>
    </dgm:pt>
    <dgm:pt modelId="{C4428655-97E9-46B7-80DA-5189F4195581}" type="sibTrans" cxnId="{0E6B94DD-1980-42D9-9560-6B8D3DDCFFBC}">
      <dgm:prSet/>
      <dgm:spPr/>
      <dgm:t>
        <a:bodyPr/>
        <a:lstStyle/>
        <a:p>
          <a:endParaRPr lang="en-US"/>
        </a:p>
      </dgm:t>
    </dgm:pt>
    <dgm:pt modelId="{EDA46122-0196-4238-96EA-AA0316928F72}">
      <dgm:prSet/>
      <dgm:spPr/>
      <dgm:t>
        <a:bodyPr/>
        <a:lstStyle/>
        <a:p>
          <a:r>
            <a:rPr lang="ru-RU" dirty="0" smtClean="0"/>
            <a:t>Запишите эти варианты на карточке для записей, чтобы взять ее с собой.</a:t>
          </a:r>
          <a:endParaRPr lang="en-US" dirty="0"/>
        </a:p>
      </dgm:t>
    </dgm:pt>
    <dgm:pt modelId="{CFE66CA3-3FE2-43CC-8673-E32B8CF071C0}" type="parTrans" cxnId="{95C7DB55-4AEF-4F7F-A9FF-69C3FB99455D}">
      <dgm:prSet/>
      <dgm:spPr/>
      <dgm:t>
        <a:bodyPr/>
        <a:lstStyle/>
        <a:p>
          <a:endParaRPr lang="en-US"/>
        </a:p>
      </dgm:t>
    </dgm:pt>
    <dgm:pt modelId="{CE55E87F-F075-4CCA-AB72-47D24B10A649}" type="sibTrans" cxnId="{95C7DB55-4AEF-4F7F-A9FF-69C3FB99455D}">
      <dgm:prSet/>
      <dgm:spPr/>
      <dgm:t>
        <a:bodyPr/>
        <a:lstStyle/>
        <a:p>
          <a:endParaRPr lang="en-US"/>
        </a:p>
      </dgm:t>
    </dgm:pt>
    <dgm:pt modelId="{19DB42E0-0B1D-4AA2-A780-581258502453}">
      <dgm:prSet custT="1"/>
      <dgm:spPr/>
      <dgm:t>
        <a:bodyPr/>
        <a:lstStyle/>
        <a:p>
          <a:r>
            <a:rPr lang="ru-RU" sz="2800" b="1" dirty="0" smtClean="0"/>
            <a:t>Наблюдайте</a:t>
          </a:r>
          <a:endParaRPr lang="en-US" sz="2800" b="1" dirty="0"/>
        </a:p>
      </dgm:t>
    </dgm:pt>
    <dgm:pt modelId="{D048054C-5324-4740-8783-FA86B225F717}" type="parTrans" cxnId="{11A69002-D122-4A92-9095-7B1A3DB655B8}">
      <dgm:prSet/>
      <dgm:spPr/>
      <dgm:t>
        <a:bodyPr/>
        <a:lstStyle/>
        <a:p>
          <a:endParaRPr lang="en-US"/>
        </a:p>
      </dgm:t>
    </dgm:pt>
    <dgm:pt modelId="{A40F0368-81CF-4AC0-9F19-14D5AD84BA3C}" type="sibTrans" cxnId="{11A69002-D122-4A92-9095-7B1A3DB655B8}">
      <dgm:prSet/>
      <dgm:spPr/>
      <dgm:t>
        <a:bodyPr/>
        <a:lstStyle/>
        <a:p>
          <a:endParaRPr lang="en-US"/>
        </a:p>
      </dgm:t>
    </dgm:pt>
    <dgm:pt modelId="{AFB38933-9B18-4498-B05E-ED8A1AA7F7A0}">
      <dgm:prSet/>
      <dgm:spPr/>
      <dgm:t>
        <a:bodyPr/>
        <a:lstStyle/>
        <a:p>
          <a:r>
            <a:rPr lang="ru-RU" dirty="0" smtClean="0"/>
            <a:t>И наблюдайте за тем, как Бог превратит</a:t>
          </a:r>
          <a:r>
            <a:rPr lang="ru-RU" baseline="0" dirty="0" smtClean="0"/>
            <a:t> вашу боль в благословение.</a:t>
          </a:r>
          <a:endParaRPr lang="en-US" dirty="0"/>
        </a:p>
      </dgm:t>
    </dgm:pt>
    <dgm:pt modelId="{E31E031D-EC5C-4772-8385-761863EBFE77}" type="parTrans" cxnId="{0D89B828-7880-4A1C-8A5C-9899164E5F4A}">
      <dgm:prSet/>
      <dgm:spPr/>
      <dgm:t>
        <a:bodyPr/>
        <a:lstStyle/>
        <a:p>
          <a:endParaRPr lang="en-US"/>
        </a:p>
      </dgm:t>
    </dgm:pt>
    <dgm:pt modelId="{0CCF63F4-5FFF-4EB2-97FB-85298C1D6F08}" type="sibTrans" cxnId="{0D89B828-7880-4A1C-8A5C-9899164E5F4A}">
      <dgm:prSet/>
      <dgm:spPr/>
      <dgm:t>
        <a:bodyPr/>
        <a:lstStyle/>
        <a:p>
          <a:endParaRPr lang="en-US"/>
        </a:p>
      </dgm:t>
    </dgm:pt>
    <dgm:pt modelId="{AC0AEE79-B51D-A843-85BD-5A8578543293}" type="pres">
      <dgm:prSet presAssocID="{6EE8BB5D-0BF5-4D1F-9034-73C9E499A83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42AE7F-15F6-B148-92AA-E1EBB0F13325}" type="pres">
      <dgm:prSet presAssocID="{BFBD0A42-046D-4C2A-8B85-EAF06B195A3C}" presName="linNode" presStyleCnt="0"/>
      <dgm:spPr/>
    </dgm:pt>
    <dgm:pt modelId="{686477B8-EF86-A048-8E94-DBA7ECD07EDB}" type="pres">
      <dgm:prSet presAssocID="{BFBD0A42-046D-4C2A-8B85-EAF06B195A3C}" presName="parentText" presStyleLbl="solidFgAcc1" presStyleIdx="0" presStyleCnt="3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4F1B47AC-CA48-5347-B7F6-7CA5EEEFF00E}" type="pres">
      <dgm:prSet presAssocID="{BFBD0A42-046D-4C2A-8B85-EAF06B195A3C}" presName="descendantText" presStyleLbl="alignNode1" presStyleIdx="0" presStyleCnt="3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FD950B20-E8B5-7148-8B64-4BE470B24997}" type="pres">
      <dgm:prSet presAssocID="{AD02C37B-E33E-46BF-BA76-137AA4D455C3}" presName="sp" presStyleCnt="0"/>
      <dgm:spPr/>
    </dgm:pt>
    <dgm:pt modelId="{67070DA7-CB7C-864F-93D9-EFBA7A3155A8}" type="pres">
      <dgm:prSet presAssocID="{448EBBE6-55DE-4C0D-9B6F-2F23C8103CE0}" presName="linNode" presStyleCnt="0"/>
      <dgm:spPr/>
    </dgm:pt>
    <dgm:pt modelId="{1B899818-C779-9F4F-B688-DF467EDA7430}" type="pres">
      <dgm:prSet presAssocID="{448EBBE6-55DE-4C0D-9B6F-2F23C8103CE0}" presName="parentText" presStyleLbl="solidFgAcc1" presStyleIdx="1" presStyleCnt="3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F10DB4D4-0E5C-8A47-882E-DCCB26FCA781}" type="pres">
      <dgm:prSet presAssocID="{448EBBE6-55DE-4C0D-9B6F-2F23C8103CE0}" presName="descendantText" presStyleLbl="alignNode1" presStyleIdx="1" presStyleCnt="3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8B995FCE-11C7-984C-BA84-6C6338107D28}" type="pres">
      <dgm:prSet presAssocID="{C4428655-97E9-46B7-80DA-5189F4195581}" presName="sp" presStyleCnt="0"/>
      <dgm:spPr/>
    </dgm:pt>
    <dgm:pt modelId="{6114C90C-A122-AC43-A68E-0E99EE91326D}" type="pres">
      <dgm:prSet presAssocID="{19DB42E0-0B1D-4AA2-A780-581258502453}" presName="linNode" presStyleCnt="0"/>
      <dgm:spPr/>
    </dgm:pt>
    <dgm:pt modelId="{0240C20C-1885-D14D-9986-3074D51D3ED0}" type="pres">
      <dgm:prSet presAssocID="{19DB42E0-0B1D-4AA2-A780-581258502453}" presName="parentText" presStyleLbl="solidFgAcc1" presStyleIdx="2" presStyleCnt="3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2EF99426-9DC6-DD4B-8530-DBA9E4CE167C}" type="pres">
      <dgm:prSet presAssocID="{19DB42E0-0B1D-4AA2-A780-581258502453}" presName="descendantText" presStyleLbl="alignNode1" presStyleIdx="2" presStyleCnt="3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</dgm:ptLst>
  <dgm:cxnLst>
    <dgm:cxn modelId="{D676554D-5E48-4D6F-9729-E1561794E750}" srcId="{BFBD0A42-046D-4C2A-8B85-EAF06B195A3C}" destId="{7772A112-EF28-48A4-9691-4FD6724F3241}" srcOrd="0" destOrd="0" parTransId="{F4370EFE-E358-45D9-9F9C-54C9CC591918}" sibTransId="{9EB71381-DA30-4447-9CAA-E5DC0DD70020}"/>
    <dgm:cxn modelId="{2EC83BA8-7DA6-4672-898A-CCAE8D17F246}" srcId="{7772A112-EF28-48A4-9691-4FD6724F3241}" destId="{3C6A6034-5782-4276-B9AF-BD451EBBCE3E}" srcOrd="2" destOrd="0" parTransId="{466D25EC-4312-4942-96E9-C530909FD43A}" sibTransId="{CE61658D-903B-4B85-843E-04403EDACD7A}"/>
    <dgm:cxn modelId="{B07D0C01-1BDB-4741-A33C-1FD2AB43B69B}" srcId="{7772A112-EF28-48A4-9691-4FD6724F3241}" destId="{C7A0510D-08A1-4159-B2BB-53636AFEB6A1}" srcOrd="0" destOrd="0" parTransId="{17356377-89C4-4FE0-AEA1-19EAB40740FB}" sibTransId="{86B72538-75D6-4F18-914B-31CA5DAE1966}"/>
    <dgm:cxn modelId="{B8A78E9F-C0D6-C94B-AEB3-D955A5C1B951}" type="presOf" srcId="{7772A112-EF28-48A4-9691-4FD6724F3241}" destId="{4F1B47AC-CA48-5347-B7F6-7CA5EEEFF00E}" srcOrd="0" destOrd="0" presId="urn:microsoft.com/office/officeart/2016/7/layout/VerticalHollowActionList"/>
    <dgm:cxn modelId="{23714A7C-2623-4814-9B0E-4C2864AABE6A}" srcId="{7772A112-EF28-48A4-9691-4FD6724F3241}" destId="{2B8FD2C2-477B-42BD-90E8-52EFDD4D7603}" srcOrd="1" destOrd="0" parTransId="{84B5BCDC-4176-4938-A7A4-F1F770E60909}" sibTransId="{3A704506-2599-400F-81C0-157A1093C0EA}"/>
    <dgm:cxn modelId="{7A3D5EFD-85C7-FE4D-A496-262773668B76}" type="presOf" srcId="{BFBD0A42-046D-4C2A-8B85-EAF06B195A3C}" destId="{686477B8-EF86-A048-8E94-DBA7ECD07EDB}" srcOrd="0" destOrd="0" presId="urn:microsoft.com/office/officeart/2016/7/layout/VerticalHollowActionList"/>
    <dgm:cxn modelId="{95C7DB55-4AEF-4F7F-A9FF-69C3FB99455D}" srcId="{448EBBE6-55DE-4C0D-9B6F-2F23C8103CE0}" destId="{EDA46122-0196-4238-96EA-AA0316928F72}" srcOrd="0" destOrd="0" parTransId="{CFE66CA3-3FE2-43CC-8673-E32B8CF071C0}" sibTransId="{CE55E87F-F075-4CCA-AB72-47D24B10A649}"/>
    <dgm:cxn modelId="{0E6B94DD-1980-42D9-9560-6B8D3DDCFFBC}" srcId="{6EE8BB5D-0BF5-4D1F-9034-73C9E499A832}" destId="{448EBBE6-55DE-4C0D-9B6F-2F23C8103CE0}" srcOrd="1" destOrd="0" parTransId="{28D800D8-15A1-4335-B5BB-FA43D9A81E40}" sibTransId="{C4428655-97E9-46B7-80DA-5189F4195581}"/>
    <dgm:cxn modelId="{D21DD09D-BDA7-1840-BFFB-9B7ABD32A4C9}" type="presOf" srcId="{EDA46122-0196-4238-96EA-AA0316928F72}" destId="{F10DB4D4-0E5C-8A47-882E-DCCB26FCA781}" srcOrd="0" destOrd="0" presId="urn:microsoft.com/office/officeart/2016/7/layout/VerticalHollowActionList"/>
    <dgm:cxn modelId="{11A69002-D122-4A92-9095-7B1A3DB655B8}" srcId="{6EE8BB5D-0BF5-4D1F-9034-73C9E499A832}" destId="{19DB42E0-0B1D-4AA2-A780-581258502453}" srcOrd="2" destOrd="0" parTransId="{D048054C-5324-4740-8783-FA86B225F717}" sibTransId="{A40F0368-81CF-4AC0-9F19-14D5AD84BA3C}"/>
    <dgm:cxn modelId="{AED7190A-300D-C340-8261-851E67A64AF6}" type="presOf" srcId="{19DB42E0-0B1D-4AA2-A780-581258502453}" destId="{0240C20C-1885-D14D-9986-3074D51D3ED0}" srcOrd="0" destOrd="0" presId="urn:microsoft.com/office/officeart/2016/7/layout/VerticalHollowActionList"/>
    <dgm:cxn modelId="{0D89B828-7880-4A1C-8A5C-9899164E5F4A}" srcId="{19DB42E0-0B1D-4AA2-A780-581258502453}" destId="{AFB38933-9B18-4498-B05E-ED8A1AA7F7A0}" srcOrd="0" destOrd="0" parTransId="{E31E031D-EC5C-4772-8385-761863EBFE77}" sibTransId="{0CCF63F4-5FFF-4EB2-97FB-85298C1D6F08}"/>
    <dgm:cxn modelId="{F95A8F67-52A3-4A1C-A1CF-42444A862112}" srcId="{6EE8BB5D-0BF5-4D1F-9034-73C9E499A832}" destId="{BFBD0A42-046D-4C2A-8B85-EAF06B195A3C}" srcOrd="0" destOrd="0" parTransId="{5F1CC10D-1D4A-4632-9305-941D842555D2}" sibTransId="{AD02C37B-E33E-46BF-BA76-137AA4D455C3}"/>
    <dgm:cxn modelId="{514235B6-3EA3-C948-B9D3-0D6EFDEE5A4D}" type="presOf" srcId="{448EBBE6-55DE-4C0D-9B6F-2F23C8103CE0}" destId="{1B899818-C779-9F4F-B688-DF467EDA7430}" srcOrd="0" destOrd="0" presId="urn:microsoft.com/office/officeart/2016/7/layout/VerticalHollowActionList"/>
    <dgm:cxn modelId="{C5EE3B5A-F239-8640-BC64-AD02E5831401}" type="presOf" srcId="{C7A0510D-08A1-4159-B2BB-53636AFEB6A1}" destId="{4F1B47AC-CA48-5347-B7F6-7CA5EEEFF00E}" srcOrd="0" destOrd="1" presId="urn:microsoft.com/office/officeart/2016/7/layout/VerticalHollowActionList"/>
    <dgm:cxn modelId="{7E12DE7F-4C8C-0247-BA92-7182DE050CAA}" type="presOf" srcId="{3C6A6034-5782-4276-B9AF-BD451EBBCE3E}" destId="{4F1B47AC-CA48-5347-B7F6-7CA5EEEFF00E}" srcOrd="0" destOrd="3" presId="urn:microsoft.com/office/officeart/2016/7/layout/VerticalHollowActionList"/>
    <dgm:cxn modelId="{3C735C1A-DC23-B146-8516-B9A853493748}" type="presOf" srcId="{2B8FD2C2-477B-42BD-90E8-52EFDD4D7603}" destId="{4F1B47AC-CA48-5347-B7F6-7CA5EEEFF00E}" srcOrd="0" destOrd="2" presId="urn:microsoft.com/office/officeart/2016/7/layout/VerticalHollowActionList"/>
    <dgm:cxn modelId="{D50490A9-7B0C-2345-9695-D336D40A958E}" type="presOf" srcId="{6EE8BB5D-0BF5-4D1F-9034-73C9E499A832}" destId="{AC0AEE79-B51D-A843-85BD-5A8578543293}" srcOrd="0" destOrd="0" presId="urn:microsoft.com/office/officeart/2016/7/layout/VerticalHollowActionList"/>
    <dgm:cxn modelId="{232AE3B2-4965-0A48-9503-B094E05AFB10}" type="presOf" srcId="{AFB38933-9B18-4498-B05E-ED8A1AA7F7A0}" destId="{2EF99426-9DC6-DD4B-8530-DBA9E4CE167C}" srcOrd="0" destOrd="0" presId="urn:microsoft.com/office/officeart/2016/7/layout/VerticalHollowActionList"/>
    <dgm:cxn modelId="{6FAAC96E-C915-094F-B3BE-6E44A0165E9D}" type="presParOf" srcId="{AC0AEE79-B51D-A843-85BD-5A8578543293}" destId="{8142AE7F-15F6-B148-92AA-E1EBB0F13325}" srcOrd="0" destOrd="0" presId="urn:microsoft.com/office/officeart/2016/7/layout/VerticalHollowActionList"/>
    <dgm:cxn modelId="{B2A1DED8-B486-0C48-80A7-059122B45724}" type="presParOf" srcId="{8142AE7F-15F6-B148-92AA-E1EBB0F13325}" destId="{686477B8-EF86-A048-8E94-DBA7ECD07EDB}" srcOrd="0" destOrd="0" presId="urn:microsoft.com/office/officeart/2016/7/layout/VerticalHollowActionList"/>
    <dgm:cxn modelId="{829C0CDC-0D37-3D44-AA3B-ADA3FACE08FC}" type="presParOf" srcId="{8142AE7F-15F6-B148-92AA-E1EBB0F13325}" destId="{4F1B47AC-CA48-5347-B7F6-7CA5EEEFF00E}" srcOrd="1" destOrd="0" presId="urn:microsoft.com/office/officeart/2016/7/layout/VerticalHollowActionList"/>
    <dgm:cxn modelId="{4B5A3F38-3238-084C-A8BC-19CFC21690A3}" type="presParOf" srcId="{AC0AEE79-B51D-A843-85BD-5A8578543293}" destId="{FD950B20-E8B5-7148-8B64-4BE470B24997}" srcOrd="1" destOrd="0" presId="urn:microsoft.com/office/officeart/2016/7/layout/VerticalHollowActionList"/>
    <dgm:cxn modelId="{F23D6261-7BE5-AA46-8DBC-A40BCCEC83EC}" type="presParOf" srcId="{AC0AEE79-B51D-A843-85BD-5A8578543293}" destId="{67070DA7-CB7C-864F-93D9-EFBA7A3155A8}" srcOrd="2" destOrd="0" presId="urn:microsoft.com/office/officeart/2016/7/layout/VerticalHollowActionList"/>
    <dgm:cxn modelId="{A6487D3B-1002-954F-9321-41D84619E45F}" type="presParOf" srcId="{67070DA7-CB7C-864F-93D9-EFBA7A3155A8}" destId="{1B899818-C779-9F4F-B688-DF467EDA7430}" srcOrd="0" destOrd="0" presId="urn:microsoft.com/office/officeart/2016/7/layout/VerticalHollowActionList"/>
    <dgm:cxn modelId="{86E101A5-5017-D648-B4A6-D91606EADE3A}" type="presParOf" srcId="{67070DA7-CB7C-864F-93D9-EFBA7A3155A8}" destId="{F10DB4D4-0E5C-8A47-882E-DCCB26FCA781}" srcOrd="1" destOrd="0" presId="urn:microsoft.com/office/officeart/2016/7/layout/VerticalHollowActionList"/>
    <dgm:cxn modelId="{6F4D4099-3FFB-154D-AB4E-0FDCF7F92CE2}" type="presParOf" srcId="{AC0AEE79-B51D-A843-85BD-5A8578543293}" destId="{8B995FCE-11C7-984C-BA84-6C6338107D28}" srcOrd="3" destOrd="0" presId="urn:microsoft.com/office/officeart/2016/7/layout/VerticalHollowActionList"/>
    <dgm:cxn modelId="{27070AA1-E1BA-EC44-BAA6-CA44DB35C6A6}" type="presParOf" srcId="{AC0AEE79-B51D-A843-85BD-5A8578543293}" destId="{6114C90C-A122-AC43-A68E-0E99EE91326D}" srcOrd="4" destOrd="0" presId="urn:microsoft.com/office/officeart/2016/7/layout/VerticalHollowActionList"/>
    <dgm:cxn modelId="{57C43E82-C7FB-004E-92F2-BF120ECB338D}" type="presParOf" srcId="{6114C90C-A122-AC43-A68E-0E99EE91326D}" destId="{0240C20C-1885-D14D-9986-3074D51D3ED0}" srcOrd="0" destOrd="0" presId="urn:microsoft.com/office/officeart/2016/7/layout/VerticalHollowActionList"/>
    <dgm:cxn modelId="{01F096CE-ED7C-2945-B06B-D7743C962723}" type="presParOf" srcId="{6114C90C-A122-AC43-A68E-0E99EE91326D}" destId="{2EF99426-9DC6-DD4B-8530-DBA9E4CE167C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997BC8-378E-D142-8222-9B68671A317E}">
      <dsp:nvSpPr>
        <dsp:cNvPr id="0" name=""/>
        <dsp:cNvSpPr/>
      </dsp:nvSpPr>
      <dsp:spPr>
        <a:xfrm>
          <a:off x="821" y="182441"/>
          <a:ext cx="3327201" cy="39926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002060"/>
              </a:solidFill>
            </a:rPr>
            <a:t>Разделитесь на группы по 3-4 человека</a:t>
          </a:r>
          <a:r>
            <a:rPr lang="en-US" sz="2600" kern="1200" dirty="0" smtClean="0">
              <a:solidFill>
                <a:srgbClr val="002060"/>
              </a:solidFill>
            </a:rPr>
            <a:t>.</a:t>
          </a:r>
          <a:endParaRPr lang="en-US" sz="2600" kern="1200" dirty="0">
            <a:solidFill>
              <a:srgbClr val="002060"/>
            </a:solidFill>
          </a:endParaRPr>
        </a:p>
      </dsp:txBody>
      <dsp:txXfrm>
        <a:off x="821" y="1779497"/>
        <a:ext cx="3327201" cy="2395585"/>
      </dsp:txXfrm>
    </dsp:sp>
    <dsp:sp modelId="{6F616BA2-164C-BD4F-9437-2F506A4794D3}">
      <dsp:nvSpPr>
        <dsp:cNvPr id="0" name=""/>
        <dsp:cNvSpPr/>
      </dsp:nvSpPr>
      <dsp:spPr>
        <a:xfrm>
          <a:off x="821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/>
            <a:t>01</a:t>
          </a:r>
        </a:p>
      </dsp:txBody>
      <dsp:txXfrm>
        <a:off x="821" y="182441"/>
        <a:ext cx="3327201" cy="1597056"/>
      </dsp:txXfrm>
    </dsp:sp>
    <dsp:sp modelId="{55D159D4-411A-2C48-B4AC-B6EDD0B23B23}">
      <dsp:nvSpPr>
        <dsp:cNvPr id="0" name=""/>
        <dsp:cNvSpPr/>
      </dsp:nvSpPr>
      <dsp:spPr>
        <a:xfrm>
          <a:off x="3594199" y="182441"/>
          <a:ext cx="3327201" cy="39926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002060"/>
              </a:solidFill>
            </a:rPr>
            <a:t>Выслушайте истории женщин, столкнувшихся с различными трудностями.</a:t>
          </a:r>
          <a:endParaRPr lang="en-US" sz="2600" kern="1200" dirty="0"/>
        </a:p>
      </dsp:txBody>
      <dsp:txXfrm>
        <a:off x="3594199" y="1779497"/>
        <a:ext cx="3327201" cy="2395585"/>
      </dsp:txXfrm>
    </dsp:sp>
    <dsp:sp modelId="{8FA6958C-F016-5347-A6BA-08B34CF0FEA6}">
      <dsp:nvSpPr>
        <dsp:cNvPr id="0" name=""/>
        <dsp:cNvSpPr/>
      </dsp:nvSpPr>
      <dsp:spPr>
        <a:xfrm>
          <a:off x="3594199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/>
            <a:t>02</a:t>
          </a:r>
        </a:p>
      </dsp:txBody>
      <dsp:txXfrm>
        <a:off x="3594199" y="182441"/>
        <a:ext cx="3327201" cy="1597056"/>
      </dsp:txXfrm>
    </dsp:sp>
    <dsp:sp modelId="{F59EC28A-F484-954A-A9B9-0E1928010115}">
      <dsp:nvSpPr>
        <dsp:cNvPr id="0" name=""/>
        <dsp:cNvSpPr/>
      </dsp:nvSpPr>
      <dsp:spPr>
        <a:xfrm>
          <a:off x="7187576" y="182441"/>
          <a:ext cx="3327201" cy="39926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002060"/>
              </a:solidFill>
            </a:rPr>
            <a:t>Поразмышляйте над тем, с чем они столкнулись и обсудите это в группе.</a:t>
          </a:r>
          <a:endParaRPr lang="en-US" sz="2600" kern="1200" dirty="0"/>
        </a:p>
      </dsp:txBody>
      <dsp:txXfrm>
        <a:off x="7187576" y="1779497"/>
        <a:ext cx="3327201" cy="2395585"/>
      </dsp:txXfrm>
    </dsp:sp>
    <dsp:sp modelId="{6F91E385-43E7-2A42-B230-71313A057FFD}">
      <dsp:nvSpPr>
        <dsp:cNvPr id="0" name=""/>
        <dsp:cNvSpPr/>
      </dsp:nvSpPr>
      <dsp:spPr>
        <a:xfrm>
          <a:off x="7187576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/>
            <a:t>03</a:t>
          </a:r>
        </a:p>
      </dsp:txBody>
      <dsp:txXfrm>
        <a:off x="7187576" y="182441"/>
        <a:ext cx="3327201" cy="15970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0C3F9-EF0C-4A5C-B26F-10D30F3A64B2}">
      <dsp:nvSpPr>
        <dsp:cNvPr id="0" name=""/>
        <dsp:cNvSpPr/>
      </dsp:nvSpPr>
      <dsp:spPr>
        <a:xfrm>
          <a:off x="93338" y="1329747"/>
          <a:ext cx="1059894" cy="10598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77FA5E-0836-4394-896D-6E9C1DF6DB46}">
      <dsp:nvSpPr>
        <dsp:cNvPr id="0" name=""/>
        <dsp:cNvSpPr/>
      </dsp:nvSpPr>
      <dsp:spPr>
        <a:xfrm>
          <a:off x="315916" y="1552325"/>
          <a:ext cx="614738" cy="61473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A098A-5F13-4B0A-9F67-E8CC72785D07}">
      <dsp:nvSpPr>
        <dsp:cNvPr id="0" name=""/>
        <dsp:cNvSpPr/>
      </dsp:nvSpPr>
      <dsp:spPr>
        <a:xfrm>
          <a:off x="1196801" y="1329747"/>
          <a:ext cx="3435693" cy="1059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Шаги по преодолению препятствий</a:t>
          </a:r>
          <a:endParaRPr lang="en-US" sz="1400" kern="1200" dirty="0"/>
        </a:p>
      </dsp:txBody>
      <dsp:txXfrm>
        <a:off x="1196801" y="1329747"/>
        <a:ext cx="3435693" cy="1059894"/>
      </dsp:txXfrm>
    </dsp:sp>
    <dsp:sp modelId="{7E822408-2DD1-4819-9F82-B57326B6580F}">
      <dsp:nvSpPr>
        <dsp:cNvPr id="0" name=""/>
        <dsp:cNvSpPr/>
      </dsp:nvSpPr>
      <dsp:spPr>
        <a:xfrm>
          <a:off x="4782675" y="1329747"/>
          <a:ext cx="1059894" cy="10598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F12D7-21A3-4196-A434-62FCCB1910BE}">
      <dsp:nvSpPr>
        <dsp:cNvPr id="0" name=""/>
        <dsp:cNvSpPr/>
      </dsp:nvSpPr>
      <dsp:spPr>
        <a:xfrm>
          <a:off x="5005253" y="1552325"/>
          <a:ext cx="614738" cy="61473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3C60C-88DA-412C-902C-7B9D0D3CC029}">
      <dsp:nvSpPr>
        <dsp:cNvPr id="0" name=""/>
        <dsp:cNvSpPr/>
      </dsp:nvSpPr>
      <dsp:spPr>
        <a:xfrm>
          <a:off x="6069690" y="1329747"/>
          <a:ext cx="2498323" cy="1059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малых группах обсудите различные варианты</a:t>
          </a:r>
          <a:r>
            <a:rPr lang="ru-RU" sz="1800" kern="1200" baseline="0" dirty="0" smtClean="0"/>
            <a:t> преодоления препятствий для наших героинь</a:t>
          </a:r>
          <a:r>
            <a:rPr lang="en-US" sz="1800" kern="1200" dirty="0" smtClean="0"/>
            <a:t>.</a:t>
          </a:r>
          <a:endParaRPr lang="en-US" sz="1800" kern="1200" dirty="0"/>
        </a:p>
      </dsp:txBody>
      <dsp:txXfrm>
        <a:off x="6069690" y="1329747"/>
        <a:ext cx="2498323" cy="10598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6DBC3-21D2-4E7F-BB53-92B9677C536D}">
      <dsp:nvSpPr>
        <dsp:cNvPr id="0" name=""/>
        <dsp:cNvSpPr/>
      </dsp:nvSpPr>
      <dsp:spPr>
        <a:xfrm>
          <a:off x="973190" y="9867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A2099-E796-40BF-B6A6-5A737CD8CD6C}">
      <dsp:nvSpPr>
        <dsp:cNvPr id="0" name=""/>
        <dsp:cNvSpPr/>
      </dsp:nvSpPr>
      <dsp:spPr>
        <a:xfrm>
          <a:off x="1242597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33B7F-35AE-4ACA-AE36-5344746AFC9C}">
      <dsp:nvSpPr>
        <dsp:cNvPr id="0" name=""/>
        <dsp:cNvSpPr/>
      </dsp:nvSpPr>
      <dsp:spPr>
        <a:xfrm>
          <a:off x="569079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ru-RU" sz="1300" kern="1200" dirty="0" smtClean="0"/>
            <a:t>Шаги по преодолению</a:t>
          </a:r>
          <a:r>
            <a:rPr lang="ru-RU" sz="1300" kern="1200" baseline="0" dirty="0" smtClean="0"/>
            <a:t> препятствий</a:t>
          </a:r>
          <a:endParaRPr lang="en-US" sz="1300" kern="1200" dirty="0"/>
        </a:p>
      </dsp:txBody>
      <dsp:txXfrm>
        <a:off x="569079" y="2644614"/>
        <a:ext cx="2072362" cy="720000"/>
      </dsp:txXfrm>
    </dsp:sp>
    <dsp:sp modelId="{B547A531-CBDE-4BE8-AC7B-C167C3ABF81E}">
      <dsp:nvSpPr>
        <dsp:cNvPr id="0" name=""/>
        <dsp:cNvSpPr/>
      </dsp:nvSpPr>
      <dsp:spPr>
        <a:xfrm>
          <a:off x="3408216" y="9867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9A8B40-41E6-432A-AE37-D14E638C0401}">
      <dsp:nvSpPr>
        <dsp:cNvPr id="0" name=""/>
        <dsp:cNvSpPr/>
      </dsp:nvSpPr>
      <dsp:spPr>
        <a:xfrm>
          <a:off x="3677623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FD248-3512-491B-85DA-48048276A25B}">
      <dsp:nvSpPr>
        <dsp:cNvPr id="0" name=""/>
        <dsp:cNvSpPr/>
      </dsp:nvSpPr>
      <dsp:spPr>
        <a:xfrm>
          <a:off x="3004105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ru-RU" sz="1300" kern="1200" dirty="0" smtClean="0"/>
            <a:t>Расскажите о предложениях от каждой малой</a:t>
          </a:r>
          <a:r>
            <a:rPr lang="ru-RU" sz="1300" kern="1200" baseline="0" dirty="0" smtClean="0"/>
            <a:t> группы</a:t>
          </a:r>
          <a:endParaRPr lang="en-US" sz="1300" kern="1200" dirty="0"/>
        </a:p>
      </dsp:txBody>
      <dsp:txXfrm>
        <a:off x="3004105" y="2644614"/>
        <a:ext cx="2072362" cy="720000"/>
      </dsp:txXfrm>
    </dsp:sp>
    <dsp:sp modelId="{18AEDDCF-6837-41D7-A39E-BBBF896F4BC0}">
      <dsp:nvSpPr>
        <dsp:cNvPr id="0" name=""/>
        <dsp:cNvSpPr/>
      </dsp:nvSpPr>
      <dsp:spPr>
        <a:xfrm>
          <a:off x="5843242" y="9867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30E64A-088F-4D10-A09D-216E2CE7B7A8}">
      <dsp:nvSpPr>
        <dsp:cNvPr id="0" name=""/>
        <dsp:cNvSpPr/>
      </dsp:nvSpPr>
      <dsp:spPr>
        <a:xfrm>
          <a:off x="6112649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6E749-F9E1-4D52-B062-2DCF9C405962}">
      <dsp:nvSpPr>
        <dsp:cNvPr id="0" name=""/>
        <dsp:cNvSpPr/>
      </dsp:nvSpPr>
      <dsp:spPr>
        <a:xfrm>
          <a:off x="5439131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ru-RU" sz="1300" kern="1200" dirty="0" smtClean="0"/>
            <a:t>Составьте объединенный список всех предложений</a:t>
          </a:r>
          <a:r>
            <a:rPr lang="en-US" sz="1300" kern="1200" dirty="0" smtClean="0"/>
            <a:t>.</a:t>
          </a:r>
          <a:endParaRPr lang="en-US" sz="1300" kern="1200" dirty="0"/>
        </a:p>
      </dsp:txBody>
      <dsp:txXfrm>
        <a:off x="5439131" y="2644614"/>
        <a:ext cx="2072362" cy="720000"/>
      </dsp:txXfrm>
    </dsp:sp>
    <dsp:sp modelId="{83087C5B-2567-443F-B55F-05A5FE4F3A46}">
      <dsp:nvSpPr>
        <dsp:cNvPr id="0" name=""/>
        <dsp:cNvSpPr/>
      </dsp:nvSpPr>
      <dsp:spPr>
        <a:xfrm>
          <a:off x="8278268" y="9867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5C1C51-6398-4C7E-B11A-737CE031243E}">
      <dsp:nvSpPr>
        <dsp:cNvPr id="0" name=""/>
        <dsp:cNvSpPr/>
      </dsp:nvSpPr>
      <dsp:spPr>
        <a:xfrm>
          <a:off x="8547675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23ECE-B540-4F8F-8A32-525B4CEC8BA4}">
      <dsp:nvSpPr>
        <dsp:cNvPr id="0" name=""/>
        <dsp:cNvSpPr/>
      </dsp:nvSpPr>
      <dsp:spPr>
        <a:xfrm>
          <a:off x="7874157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ru-RU" sz="1300" kern="1200" dirty="0" smtClean="0"/>
            <a:t>Послушайте, как наши героини преодолели свои препятствия</a:t>
          </a:r>
          <a:r>
            <a:rPr lang="ru-RU" sz="1300" kern="1200" baseline="0" dirty="0" smtClean="0"/>
            <a:t> и как они прожили жизнь</a:t>
          </a:r>
          <a:endParaRPr lang="en-US" sz="1300" kern="1200" dirty="0"/>
        </a:p>
      </dsp:txBody>
      <dsp:txXfrm>
        <a:off x="7874157" y="2644614"/>
        <a:ext cx="2072362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B47AC-CA48-5347-B7F6-7CA5EEEFF00E}">
      <dsp:nvSpPr>
        <dsp:cNvPr id="0" name=""/>
        <dsp:cNvSpPr/>
      </dsp:nvSpPr>
      <dsp:spPr>
        <a:xfrm>
          <a:off x="2103120" y="1359"/>
          <a:ext cx="8412480" cy="13937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354022" rIns="163225" bIns="354022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Выберите несколько вариантов, которые вы можете адаптировать и использовать</a:t>
          </a:r>
          <a:r>
            <a:rPr lang="en-US" sz="1600" kern="1200" dirty="0" smtClean="0"/>
            <a:t>: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Из предложенных в группе</a:t>
          </a:r>
          <a:r>
            <a:rPr lang="en-US" sz="1600" kern="1200" dirty="0" smtClean="0"/>
            <a:t>.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Основанные на ваших личных размышлениях</a:t>
          </a:r>
          <a:r>
            <a:rPr lang="en-US" sz="1600" kern="1200" dirty="0" smtClean="0"/>
            <a:t>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Из реальных историй этих женщин.</a:t>
          </a:r>
          <a:r>
            <a:rPr lang="en-US" sz="1600" kern="1200" dirty="0" smtClean="0"/>
            <a:t>.</a:t>
          </a:r>
          <a:endParaRPr lang="en-US" sz="1000" kern="1200" dirty="0"/>
        </a:p>
      </dsp:txBody>
      <dsp:txXfrm>
        <a:off x="2103120" y="1359"/>
        <a:ext cx="8412480" cy="1393787"/>
      </dsp:txXfrm>
    </dsp:sp>
    <dsp:sp modelId="{686477B8-EF86-A048-8E94-DBA7ECD07EDB}">
      <dsp:nvSpPr>
        <dsp:cNvPr id="0" name=""/>
        <dsp:cNvSpPr/>
      </dsp:nvSpPr>
      <dsp:spPr>
        <a:xfrm>
          <a:off x="0" y="1359"/>
          <a:ext cx="2103120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Выберите</a:t>
          </a:r>
          <a:endParaRPr lang="en-US" sz="3200" b="1" kern="1200" dirty="0"/>
        </a:p>
      </dsp:txBody>
      <dsp:txXfrm>
        <a:off x="0" y="1359"/>
        <a:ext cx="2103120" cy="1393787"/>
      </dsp:txXfrm>
    </dsp:sp>
    <dsp:sp modelId="{F10DB4D4-0E5C-8A47-882E-DCCB26FCA781}">
      <dsp:nvSpPr>
        <dsp:cNvPr id="0" name=""/>
        <dsp:cNvSpPr/>
      </dsp:nvSpPr>
      <dsp:spPr>
        <a:xfrm>
          <a:off x="2103120" y="1478775"/>
          <a:ext cx="8412480" cy="13937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Запишите эти варианты на карточке для записей, чтобы взять ее с собой.</a:t>
          </a:r>
          <a:endParaRPr lang="en-US" sz="2400" kern="1200" dirty="0"/>
        </a:p>
      </dsp:txBody>
      <dsp:txXfrm>
        <a:off x="2103120" y="1478775"/>
        <a:ext cx="8412480" cy="1393787"/>
      </dsp:txXfrm>
    </dsp:sp>
    <dsp:sp modelId="{1B899818-C779-9F4F-B688-DF467EDA7430}">
      <dsp:nvSpPr>
        <dsp:cNvPr id="0" name=""/>
        <dsp:cNvSpPr/>
      </dsp:nvSpPr>
      <dsp:spPr>
        <a:xfrm>
          <a:off x="0" y="1478775"/>
          <a:ext cx="2103120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Запишите</a:t>
          </a:r>
          <a:endParaRPr lang="en-US" sz="2800" b="1" kern="1200" dirty="0"/>
        </a:p>
      </dsp:txBody>
      <dsp:txXfrm>
        <a:off x="0" y="1478775"/>
        <a:ext cx="2103120" cy="1393787"/>
      </dsp:txXfrm>
    </dsp:sp>
    <dsp:sp modelId="{2EF99426-9DC6-DD4B-8530-DBA9E4CE167C}">
      <dsp:nvSpPr>
        <dsp:cNvPr id="0" name=""/>
        <dsp:cNvSpPr/>
      </dsp:nvSpPr>
      <dsp:spPr>
        <a:xfrm>
          <a:off x="2103120" y="2956190"/>
          <a:ext cx="8412480" cy="13937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 наблюдайте за тем, как Бог превратит</a:t>
          </a:r>
          <a:r>
            <a:rPr lang="ru-RU" sz="2400" kern="1200" baseline="0" dirty="0" smtClean="0"/>
            <a:t> вашу боль в благословение.</a:t>
          </a:r>
          <a:endParaRPr lang="en-US" sz="2400" kern="1200" dirty="0"/>
        </a:p>
      </dsp:txBody>
      <dsp:txXfrm>
        <a:off x="2103120" y="2956190"/>
        <a:ext cx="8412480" cy="1393787"/>
      </dsp:txXfrm>
    </dsp:sp>
    <dsp:sp modelId="{0240C20C-1885-D14D-9986-3074D51D3ED0}">
      <dsp:nvSpPr>
        <dsp:cNvPr id="0" name=""/>
        <dsp:cNvSpPr/>
      </dsp:nvSpPr>
      <dsp:spPr>
        <a:xfrm>
          <a:off x="0" y="2956190"/>
          <a:ext cx="2103120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Наблюдайте</a:t>
          </a:r>
          <a:endParaRPr lang="en-US" sz="2800" b="1" kern="1200" dirty="0"/>
        </a:p>
      </dsp:txBody>
      <dsp:txXfrm>
        <a:off x="0" y="2956190"/>
        <a:ext cx="2103120" cy="1393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 xmlns="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F97D7-B24D-6A4B-93F1-36C55208058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E4259-AF8E-EE4E-8EE7-B58E64123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88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Вступление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занятие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Иеремии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Ибо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намерения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намерения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будущность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надежду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29:11).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обетование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полагаться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сталкиваемся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ситуациями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совсем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ведут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процветанию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наносят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теряем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надежду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будущее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случаях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39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Скайла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Мама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смогла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Скайле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позже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помогал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обучением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диплома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степени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магистра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степень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доктора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акончила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аспирантуру.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Благодаря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появилась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успешной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карьеры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сфере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церковного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администрирования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различной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литературе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информацию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последствие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оказывает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воспитание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семье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алкоголиков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низкой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самооценки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хронической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вялотекущей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депрессии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благодаря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консультантами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коучами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вопросы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главное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прекращала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44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Катерина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Катерина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вышла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замуж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мужчину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нее напал. У них родилось трое детей. Ее жизнь была очень сложной, потому что ее муж был алкоголиком, а позже и сын стал пить. Ее состояние здоровья тоже было неважным, но она дожила до 90 лет, прославляя за это Бога. Она всегда оставалась верной Ему и боролась за справедливость. В родном городе она стала посвященным миссионером, распространяла литературу и поддерживала людей добрыми словами. Ее дочери стали верными Божьими последовательницами и этим радовали ее. Со временем ее муж тоже стал верующим человеком.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23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Тесса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Тесса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хваталась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чтение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доступной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литературы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найти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информацию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прокормить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семью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питательной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ценности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различных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продуктов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купить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городе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разумной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рецепты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помогающие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приготовить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вкусные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блюда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этих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продуктов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Коровье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молоко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стоило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дорого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поэтому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соевое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молоко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покупать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дорогие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мясные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готовить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вкусные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блюда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различных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овощей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вырастила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здоровых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детей, которые получали полноценное питание. Все ее пятеро детей любят Иисуса и следуют за Ним.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19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Ясмин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Ясмин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способы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самообразования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учиться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выполнять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домашнюю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Старший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брат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математике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приходилось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держать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секрете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Учитель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помог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закончить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учебу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текущем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учебном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году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перейти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следующий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смогла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начальное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войны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которая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прервала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официальное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обучение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ежедневным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спутником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номер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занималась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самообразованием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стремилась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происходит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мире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слушая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радио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появились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постаралась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смогли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хватило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средств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довольной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высокий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прославляла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мудрость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которую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давал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общении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другими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людьми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241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Варианты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использовать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выберет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варианта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списка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адаптировать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воспользуйтесь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размышлений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информацией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закончились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Запишите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варианты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бумаги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карточке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Возьмите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поместите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где-то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качестве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напоминания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наблюдайте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превратит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48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принятие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решения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Выделите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личной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помощи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преодоления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сталкиваетесь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сталкиваются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местности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494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совершим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мужество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отличить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593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обетование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намерения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намерения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будущность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надежду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превратишь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трудности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124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Заключительные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благословения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надежды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всякой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мира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обогатились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надеждою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15:13</a:t>
            </a:r>
            <a:r>
              <a:rPr lang="ru-R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5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Представление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коротких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дискуссии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встретимся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Скайлой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Катериной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Тессой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Ясмин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поделятся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используйте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опыт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воображение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подумать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преодоления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сталкиваемся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Пожалуйста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разделитесь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3-4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Выслушайте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несколько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коротких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подумайте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трудностями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столкнулись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1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Скайла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Отец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брат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Скайлы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алкоголиками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Семья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городе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бедной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мама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ходила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продуктовый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рынок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времени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закрытия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купить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скидкой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бесплатно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подпорченные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фрукты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овощи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детстве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Скайла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столкнулась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унижениями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насилием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Поразмышляйте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трудностями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Скайла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столкнуться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взрослой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учитывая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40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Катерина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Катерины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определенные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уеахала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город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деревни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деревенский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из-за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плохого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состояния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здоровья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тяжелым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жилье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городе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Казалось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идет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однажды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молодой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преследовал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квартиры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ворвался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туда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Несмотря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сопротивление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взял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девушка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забеременела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поразмышляйте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трудностями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столкнуться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Катерина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82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Тесса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конце-концов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Тесса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мужем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обрели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финансовую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стабильность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стране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начался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финансовый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кризис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деньги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обесценивались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прокормить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пятеро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Сумму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которую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раньше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выделяли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хлеб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молоко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распределить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покупку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продуктов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питания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подумайте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Тесса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столкнуться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находясь в этом бедственном положении.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32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Ясмин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Ясмин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нравилось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ходить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школу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далеко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родители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хотели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помогала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ферме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тратила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чтение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выполнение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домашних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заданий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ухаживать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скотом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вязать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носки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членов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семьи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Успеваемость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школе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упала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вскоре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начнет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отставать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учебе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придется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остаться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второй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либо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бросить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школу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подумайте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трудностями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столкнулась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Ясмин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далеко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идущие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последствия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отставания в учебе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53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размышления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Выделите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размышлений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сталкиваетесь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сообщество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Составьте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список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проблем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4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Шаги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преодолению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обсудите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различные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варианты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преодоления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героинь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Составьте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список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вариантов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89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поделитесь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предложениями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группой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Составьте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объединенный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список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предложений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закончилось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дальше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произошло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преодолели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0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CF6F-6ABA-354A-B525-A382693B1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6647B-4A2B-A444-BE4F-87D72CE22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6050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D5249-1414-8F49-BFB9-9D15ABE52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9ED7A-002E-A14E-AE1F-4FE6B452F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461EB-6F56-DE43-A7C8-4C44FE9F3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A9E1E-7117-1944-BD6D-84A13B3758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EC74E-FC80-5548-B542-B351D4FFD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C3491-D0B3-7B43-B47C-6C13153FF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2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522E-012E-2A41-B49E-C5CD2F923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D535E-2CBE-6341-8B88-39C3AD123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7FC277-7B55-D64B-88B9-1EFE99C7C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BE385-2A0B-2841-B9AE-12F5FE37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1DAFA-02CF-BA4B-8CD3-F453E89E0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FF557-8540-3349-B2B4-7C9555C36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36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CD2DF-929C-9741-BF15-03C69FD0C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81737C-301E-E946-987A-EC2AD3698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26852-FCC2-534F-AD05-B2389283CA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1DFE9-B9B0-8249-8C61-9117F020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C6F74-E116-B644-9FB6-6DC95E585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49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63212C-2359-7649-9995-D35D9BEF1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449C60-8E77-524D-A063-3B49ACE8D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950FD-15DD-B542-84DF-9809DFB58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EAAEA-5A92-184C-A019-CA8ED995E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1D35E-41A3-E748-95EC-DD73B33F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8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CF6F-6ABA-354A-B525-A382693B1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6647B-4A2B-A444-BE4F-87D72CE22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629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B528-CA75-1F4C-B33E-3D26C1D6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58484-0B19-A640-B538-4F07FF35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514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B528-CA75-1F4C-B33E-3D26C1D6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58484-0B19-A640-B538-4F07FF35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09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B528-CA75-1F4C-B33E-3D26C1D6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58484-0B19-A640-B538-4F07FF35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5552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A80FC-A91C-1641-A167-46E73B4B2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2DB4A-3333-6843-B0AA-9010D99A6B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344AF-B973-EC4C-98B3-7EA286076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A3F1F-7B54-ED46-8420-16E7BF7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72B24-B9CE-D94C-A434-F049019CC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FA032-7DD3-FE49-BB08-982C32FCF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9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E48B0-FC4F-204C-85FC-69C80137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CA4FF-2057-4342-98D2-188FE44DC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2EF37-1313-D34D-B7EF-90989E8F6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A79C4-A164-5245-B10D-2D97BF704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A95F56-B3FD-3846-AAE9-B374982F1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02EF5-0D13-2B42-BB7A-6019CA8D88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8871C6-FB83-694A-9183-F22B02C20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1BD453-A490-D84F-AF26-E6DFAD896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94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65E24-6D1F-2447-BEF5-06D9B280E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3D846E-C243-404F-BE31-C021AC99F4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A1717-0977-A24E-A1A2-A960D3E7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A3AB7D-14A9-1C47-9A6A-776E4478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4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FABD08-AF84-DF42-9EB7-B68EB4D27C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736E27-72B5-4541-9CFB-084E54E11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BCC02-7E61-A646-857B-E6F065A7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7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398774-2592-8847-8280-863C1FDF4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3B534-6715-A440-A326-0F337DD80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599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1" r:id="rId4"/>
    <p:sldLayoutId id="2147483660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2" name="Rectangle 79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6" descr="toddler's standing in front of beige concrete stair">
            <a:extLst>
              <a:ext uri="{FF2B5EF4-FFF2-40B4-BE49-F238E27FC236}">
                <a16:creationId xmlns:a16="http://schemas.microsoft.com/office/drawing/2014/main" id="{21B06B93-CAE8-F944-BC12-092A766653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" y="10"/>
            <a:ext cx="8668492" cy="685799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3" name="Rectangle 81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BF5B78-1E51-F94C-AD98-2545AFFCE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4788" y="2343764"/>
            <a:ext cx="4343380" cy="2176828"/>
          </a:xfrm>
        </p:spPr>
        <p:txBody>
          <a:bodyPr anchor="b">
            <a:norm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Bodoni 72 Oldstyle Book" pitchFamily="2" charset="0"/>
              </a:rPr>
              <a:t>Преодоление препятствий</a:t>
            </a:r>
            <a:r>
              <a:rPr lang="en-US" sz="4400" dirty="0" smtClean="0">
                <a:solidFill>
                  <a:srgbClr val="002060"/>
                </a:solidFill>
                <a:latin typeface="Bodoni 72 Oldstyle Book" pitchFamily="2" charset="0"/>
              </a:rPr>
              <a:t> </a:t>
            </a:r>
            <a:r>
              <a:rPr lang="en-US" sz="4400" dirty="0">
                <a:latin typeface="Avenir Next" panose="020B0503020202020204" pitchFamily="34" charset="0"/>
              </a:rPr>
              <a:t/>
            </a:r>
            <a:br>
              <a:rPr lang="en-US" sz="4400" dirty="0">
                <a:latin typeface="Avenir Next" panose="020B0503020202020204" pitchFamily="34" charset="0"/>
              </a:rPr>
            </a:br>
            <a:r>
              <a:rPr lang="ru-RU" sz="3100" b="1" dirty="0" smtClean="0">
                <a:solidFill>
                  <a:srgbClr val="CF3E00"/>
                </a:solidFill>
                <a:latin typeface="Avenir Next" panose="020B0503020202020204" pitchFamily="34" charset="0"/>
              </a:rPr>
              <a:t>на жизненном пути</a:t>
            </a:r>
            <a:endParaRPr lang="en-US" sz="4400" b="1" dirty="0">
              <a:solidFill>
                <a:srgbClr val="CF3E00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6BB18-4DF8-8247-8A6E-824297F53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r>
              <a:rPr lang="ru-RU" sz="1200" dirty="0" smtClean="0">
                <a:latin typeface="Avenir Next" panose="020B0503020202020204" pitchFamily="34" charset="0"/>
              </a:rPr>
              <a:t>Практическое занятие</a:t>
            </a:r>
            <a:endParaRPr lang="en-US" sz="1200" dirty="0">
              <a:latin typeface="Avenir Next" panose="020B0503020202020204" pitchFamily="34" charset="0"/>
            </a:endParaRPr>
          </a:p>
          <a:p>
            <a:r>
              <a:rPr lang="en-US" sz="1200" dirty="0" err="1" smtClean="0">
                <a:latin typeface="Avenir Next" panose="020B0503020202020204" pitchFamily="34" charset="0"/>
              </a:rPr>
              <a:t>А</a:t>
            </a:r>
            <a:r>
              <a:rPr lang="ru-RU" sz="1200" dirty="0" smtClean="0">
                <a:latin typeface="Avenir Next" panose="020B0503020202020204" pitchFamily="34" charset="0"/>
              </a:rPr>
              <a:t>втор </a:t>
            </a:r>
            <a:r>
              <a:rPr lang="ru-RU" sz="1200" dirty="0" err="1" smtClean="0">
                <a:latin typeface="Avenir Next" panose="020B0503020202020204" pitchFamily="34" charset="0"/>
              </a:rPr>
              <a:t>Даниэла</a:t>
            </a:r>
            <a:r>
              <a:rPr lang="ru-RU" sz="1200" dirty="0" smtClean="0">
                <a:latin typeface="Avenir Next" panose="020B0503020202020204" pitchFamily="34" charset="0"/>
              </a:rPr>
              <a:t> Шуберт</a:t>
            </a:r>
            <a:endParaRPr lang="en-US" sz="1200" dirty="0">
              <a:latin typeface="Avenir Next" panose="020B0503020202020204" pitchFamily="34" charset="0"/>
            </a:endParaRPr>
          </a:p>
        </p:txBody>
      </p:sp>
      <p:sp>
        <p:nvSpPr>
          <p:cNvPr id="1054" name="Rectangle 8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55" name="Rectangle 8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26DF323F-0D7B-9041-ABC9-88342C0532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06701" y="5700944"/>
            <a:ext cx="559554" cy="3914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25E41D-CB27-B746-BD61-44DFE9DDDA0C}"/>
              </a:ext>
            </a:extLst>
          </p:cNvPr>
          <p:cNvSpPr txBox="1"/>
          <p:nvPr/>
        </p:nvSpPr>
        <p:spPr>
          <a:xfrm>
            <a:off x="9172833" y="6148124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latin typeface="Avenir Book" panose="02000503020000020003" pitchFamily="2" charset="0"/>
              </a:rPr>
              <a:t>GENERAL CONFERENCE</a:t>
            </a:r>
          </a:p>
          <a:p>
            <a:pPr algn="ctr"/>
            <a:r>
              <a:rPr lang="en-US" sz="900" dirty="0">
                <a:latin typeface="Avenir Book" panose="02000503020000020003" pitchFamily="2" charset="0"/>
              </a:rPr>
              <a:t>WOMEN’S MINISTRIES</a:t>
            </a:r>
          </a:p>
        </p:txBody>
      </p:sp>
    </p:spTree>
    <p:extLst>
      <p:ext uri="{BB962C8B-B14F-4D97-AF65-F5344CB8AC3E}">
        <p14:creationId xmlns:p14="http://schemas.microsoft.com/office/powerpoint/2010/main" val="93310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D0A7EF-8197-9840-9686-ACDA0B67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7735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Упражнение для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общей группы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16F6BBA-B700-4777-A507-449AB7A7D0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5303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4053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sz="4800" i="1" dirty="0" err="1">
                <a:solidFill>
                  <a:srgbClr val="FFFFFF"/>
                </a:solidFill>
              </a:rPr>
              <a:t>Скайла</a:t>
            </a:r>
            <a:r>
              <a:rPr lang="en-US" sz="4800" i="1" dirty="0">
                <a:solidFill>
                  <a:srgbClr val="FFFFFF"/>
                </a:solidFill>
              </a:rPr>
              <a:t/>
            </a:r>
            <a:br>
              <a:rPr lang="en-US" sz="4800" i="1" dirty="0">
                <a:solidFill>
                  <a:srgbClr val="FFFFFF"/>
                </a:solidFill>
              </a:rPr>
            </a:br>
            <a:r>
              <a:rPr lang="en-US" sz="4800" i="1" dirty="0">
                <a:solidFill>
                  <a:srgbClr val="FFFFFF"/>
                </a:solidFill>
              </a:rPr>
              <a:t/>
            </a:r>
            <a:br>
              <a:rPr lang="en-US" sz="4800" i="1" dirty="0">
                <a:solidFill>
                  <a:srgbClr val="FFFFFF"/>
                </a:solidFill>
              </a:rPr>
            </a:br>
            <a:r>
              <a:rPr lang="ru-RU" sz="2000" i="1" dirty="0">
                <a:solidFill>
                  <a:srgbClr val="FFFFFF"/>
                </a:solidFill>
              </a:rPr>
              <a:t>на голландском языке означает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en-US" sz="2000" i="1" dirty="0">
                <a:solidFill>
                  <a:srgbClr val="FFFFFF"/>
                </a:solidFill>
              </a:rPr>
              <a:t>  </a:t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ru-RU" sz="2000" i="1" dirty="0">
                <a:solidFill>
                  <a:srgbClr val="FFFFFF"/>
                </a:solidFill>
              </a:rPr>
              <a:t>студентка 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/>
            </a:r>
            <a:b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endParaRPr lang="en-US" sz="48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ru-RU" dirty="0" smtClean="0"/>
              <a:t>Получила несколько образовательных степеней, что дало ей возможность построить успешную карьеру.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Узнала, какими могут быть последствия для детей, выросших в семье алкоголиков.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Страдала от низкой самооценки, смогла найти ответы на свои вопросы благодаря работе с профессиональными консультантами.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Никогда не прекращала молиться и искать Бога.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05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Катерина</a:t>
            </a:r>
            <a: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  <a:t/>
            </a:r>
            <a:b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  <a:t/>
            </a:r>
            <a:b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ru-RU" sz="2000" i="1" dirty="0">
                <a:solidFill>
                  <a:srgbClr val="FFFFFF"/>
                </a:solidFill>
              </a:rPr>
              <a:t>греч.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ru-RU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ru-RU" sz="20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чистая</a:t>
            </a:r>
            <a:endParaRPr lang="en-US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48480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dirty="0" smtClean="0"/>
              <a:t>Вышла замуж за мужчину, который на нее напал. У них родилось трое детей.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Ее муж и сын были алкоголиками.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Она всегда оставалась верной Богу, боролась за справедливость.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Распространяла литературу и оказывала поддержку многим людям. 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Ее состояние здоровья было неважным, но Бог подарил ей 90 лет жизни. 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Ее дочери были верны Богу и мать радовалась этому.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Со временем ее муж уверовал в Бога.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1445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rgbClr val="FFFFFF"/>
                </a:solidFill>
                <a:latin typeface="Book Antiqua" panose="02040602050305030304" pitchFamily="18" charset="0"/>
              </a:rPr>
              <a:t>Тесса</a:t>
            </a:r>
            <a: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  <a:t/>
            </a:r>
            <a:b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  <a:t/>
            </a:r>
            <a:b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ru-RU" sz="2000" i="1" dirty="0">
                <a:solidFill>
                  <a:srgbClr val="FFFFFF"/>
                </a:solidFill>
              </a:rPr>
              <a:t>греч.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ru-RU" sz="2000" i="1" dirty="0" smtClean="0">
                <a:solidFill>
                  <a:srgbClr val="FFFFFF"/>
                </a:solidFill>
              </a:rPr>
              <a:t>жница</a:t>
            </a:r>
            <a:endParaRPr lang="en-US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dirty="0" smtClean="0"/>
              <a:t>Узнавала информацию о том, какие полезные и доступные по цене продукты питания были в продаже в ее городе.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Находила рецепты вкусных блюд.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Узнала об альтернативах дорогостоящим или неполезным продуктам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Воспитала здоровых детей, которые получали полноценное питание.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Все ее пятеро детей являются верными последователями Иисуса.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002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rgbClr val="FFFFFF"/>
                </a:solidFill>
                <a:latin typeface="Book Antiqua" panose="02040602050305030304" pitchFamily="18" charset="0"/>
              </a:rPr>
              <a:t>Ясмин</a:t>
            </a:r>
            <a: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  <a:t/>
            </a:r>
            <a:b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  <a:t/>
            </a:r>
            <a:b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ru-RU" sz="2000" i="1" dirty="0">
                <a:solidFill>
                  <a:srgbClr val="FFFFFF"/>
                </a:solidFill>
              </a:rPr>
              <a:t>перс. </a:t>
            </a:r>
            <a:r>
              <a:rPr lang="mr-IN" sz="2000" i="1" dirty="0">
                <a:solidFill>
                  <a:srgbClr val="FFFFFF"/>
                </a:solidFill>
              </a:rPr>
              <a:t>–</a:t>
            </a:r>
            <a:r>
              <a:rPr lang="ru-RU" sz="2000" i="1" dirty="0">
                <a:solidFill>
                  <a:srgbClr val="FFFFFF"/>
                </a:solidFill>
              </a:rPr>
              <a:t> благоухающий цветок, Божий </a:t>
            </a:r>
            <a:r>
              <a:rPr lang="ru-RU" sz="2000" i="1" dirty="0" smtClean="0">
                <a:solidFill>
                  <a:srgbClr val="FFFFFF"/>
                </a:solidFill>
              </a:rPr>
              <a:t>дар</a:t>
            </a:r>
            <a:endParaRPr lang="en-US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9" y="591344"/>
            <a:ext cx="6380526" cy="5585619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ru-RU" sz="2400" dirty="0" smtClean="0"/>
              <a:t>Старший брат тайно помогал ей с учебой и ей удалось перейти в следующий класс.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Она смогла получить начальное образование до того, как на ее родине началась война, которая прервала ее формальное образование.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Она любила читать, ее каждодневным спутником была Библия. 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Она занималась самообразованием и стремилась знать о том, что происходит в мире, например, слушая радио.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Она постаралась дать своим детям образование.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ru-RU" sz="2400" dirty="0" smtClean="0"/>
              <a:t>В общении с другими людьми проявляла Богом данную мудрость.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0828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E125B2-EADF-D14C-8BCF-784CDD165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Упражнение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для </a:t>
            </a:r>
            <a:b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индивидуальной работы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564F70-349B-49E2-BE17-8AD82DF500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383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04892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0A7EF-8197-9840-9686-ACDA0B67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08477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Работа в </a:t>
            </a: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</a:rPr>
              <a:t>малой группе</a:t>
            </a:r>
            <a:endParaRPr lang="en-US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12CE-EA8A-E14A-96EB-115AC51EF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6206" y="2004043"/>
            <a:ext cx="7891918" cy="242299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Время для молитвы</a:t>
            </a:r>
            <a:br>
              <a:rPr lang="ru-RU" b="1" dirty="0" smtClean="0">
                <a:latin typeface="Book Antiqua" panose="02040602050305030304" pitchFamily="18" charset="0"/>
              </a:rPr>
            </a:br>
            <a:endParaRPr lang="en-US" sz="1200" b="1" dirty="0">
              <a:latin typeface="Book Antiqua" panose="0204060205030503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latin typeface="Avenir Next" panose="020B0503020202020204" pitchFamily="34" charset="0"/>
              </a:rPr>
              <a:t>Помолитесь о Божьей помощи </a:t>
            </a:r>
            <a:br>
              <a:rPr lang="ru-RU" sz="2000" dirty="0" smtClean="0">
                <a:latin typeface="Avenir Next" panose="020B0503020202020204" pitchFamily="34" charset="0"/>
              </a:rPr>
            </a:br>
            <a:r>
              <a:rPr lang="ru-RU" sz="2000" dirty="0" smtClean="0">
                <a:latin typeface="Avenir Next" panose="020B0503020202020204" pitchFamily="34" charset="0"/>
              </a:rPr>
              <a:t>для преодоления тех препятствий</a:t>
            </a:r>
            <a:r>
              <a:rPr lang="en-US" sz="2000" dirty="0" smtClean="0">
                <a:latin typeface="Avenir Next" panose="020B0503020202020204" pitchFamily="34" charset="0"/>
              </a:rPr>
              <a:t>: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 algn="ctr">
              <a:lnSpc>
                <a:spcPct val="100000"/>
              </a:lnSpc>
            </a:pPr>
            <a:r>
              <a:rPr lang="ru-RU" sz="18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С которыми сталкиваетесь вы</a:t>
            </a:r>
            <a:endParaRPr lang="en-US" sz="18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lvl="1" algn="ctr">
              <a:lnSpc>
                <a:spcPct val="100000"/>
              </a:lnSpc>
            </a:pPr>
            <a:r>
              <a:rPr lang="ru-RU" sz="18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С которыми сталкиваются другие женщины</a:t>
            </a:r>
            <a:endParaRPr lang="en-US" sz="18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С которыми сталкиваются жители вашей местности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919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7DFDA-DFF8-7042-99FA-2967E6AF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ru-RU" b="1" i="1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Молитва</a:t>
            </a:r>
            <a:endParaRPr lang="en-US" b="1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DFF41CBE-EC8A-5D4A-A364-6E00F09D14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D37E-735E-4D43-89FF-B999BD044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98127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«Господи</a:t>
            </a:r>
            <a:r>
              <a:rPr lang="ru-RU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! </a:t>
            </a:r>
            <a:endParaRPr lang="ru-RU" sz="2000" dirty="0" smtClean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Дай </a:t>
            </a:r>
            <a:r>
              <a:rPr lang="ru-RU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мне силы принять то, что я не могу изменить</a:t>
            </a:r>
            <a:r>
              <a:rPr lang="ru-RU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ru-RU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мужество изменить то, что я </a:t>
            </a:r>
            <a:r>
              <a:rPr lang="ru-RU" sz="200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могу </a:t>
            </a:r>
            <a:r>
              <a:rPr lang="ru-RU" sz="20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изменить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ru-RU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и мудрости, как отличить одно от другого</a:t>
            </a:r>
            <a:r>
              <a:rPr lang="ru-RU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.</a:t>
            </a:r>
            <a:endParaRPr lang="en-US" sz="2000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000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497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F69F2551-EE64-1E4D-B270-6A9482181B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D37E-735E-4D43-89FF-B999BD044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4"/>
            <a:ext cx="3424739" cy="519314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Пусть </a:t>
            </a:r>
            <a:r>
              <a:rPr lang="ru-R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исполнится</a:t>
            </a:r>
            <a:r>
              <a:rPr lang="ru-R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ru-R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в моей жизни</a:t>
            </a:r>
            <a:r>
              <a:rPr lang="ru-R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 Твое обетование о том, что Ты знаешь Свои намерения </a:t>
            </a:r>
            <a:r>
              <a:rPr lang="ru-R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обо мне</a:t>
            </a:r>
            <a:r>
              <a:rPr lang="ru-R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, намерения во благо, </a:t>
            </a:r>
            <a:r>
              <a:rPr lang="ru-R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а не на зло</a:t>
            </a:r>
            <a:r>
              <a:rPr lang="ru-R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, чтобы дать мне будущность и надежду.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Помоги мне верить в то, что Ты превратишь мои трудности в благословение для других </a:t>
            </a:r>
            <a:r>
              <a:rPr lang="ru-RU" sz="1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людей»</a:t>
            </a:r>
            <a:r>
              <a:rPr lang="en-US" sz="1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.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A2C7F3A-054A-3947-A5B9-F07D3C0EA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ru-RU" b="1" i="1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Молитва</a:t>
            </a:r>
            <a:endParaRPr lang="en-US" b="1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27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7DFDA-DFF8-7042-99FA-2967E6AF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1004215"/>
            <a:ext cx="6594189" cy="162521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FFFF"/>
                </a:solidFill>
              </a:rPr>
              <a:t>Рим.</a:t>
            </a:r>
            <a:r>
              <a:rPr lang="en-US" sz="4000" dirty="0" smtClean="0">
                <a:solidFill>
                  <a:srgbClr val="FFFFFF"/>
                </a:solidFill>
              </a:rPr>
              <a:t> </a:t>
            </a:r>
            <a:r>
              <a:rPr lang="en-US" sz="4000" dirty="0">
                <a:solidFill>
                  <a:srgbClr val="FFFFFF"/>
                </a:solidFill>
              </a:rPr>
              <a:t>15:13</a:t>
            </a: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A5BA0A80-787A-4147-AD7F-B6AD0ACA67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" b="-3"/>
          <a:stretch/>
        </p:blipFill>
        <p:spPr bwMode="auto">
          <a:xfrm>
            <a:off x="327547" y="2454903"/>
            <a:ext cx="7058306" cy="408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D37E-735E-4D43-89FF-B999BD044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9307" y="917725"/>
            <a:ext cx="3579542" cy="518199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i="1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“</a:t>
            </a:r>
            <a:r>
              <a:rPr lang="ru-RU" i="1" dirty="0">
                <a:solidFill>
                  <a:srgbClr val="FFFFFF"/>
                </a:solidFill>
                <a:latin typeface="Book Antiqua" panose="02040602050305030304" pitchFamily="18" charset="0"/>
              </a:rPr>
              <a:t>Бог же надежды да исполнит вас всякой радости и мира в вере, дабы вы, силою Духа Святого, обогатились </a:t>
            </a:r>
            <a:r>
              <a:rPr lang="ru-RU" i="1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надеждою</a:t>
            </a:r>
            <a:r>
              <a:rPr lang="en-US" i="1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.”</a:t>
            </a:r>
            <a:endParaRPr lang="en-US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62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5476B-7299-C74D-8F72-DE0F6F3EC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>
                <a:solidFill>
                  <a:srgbClr val="FFFFFF"/>
                </a:solidFill>
              </a:rPr>
              <a:t>Иер</a:t>
            </a:r>
            <a:r>
              <a:rPr lang="ru-RU" dirty="0" smtClean="0">
                <a:solidFill>
                  <a:srgbClr val="FFFFFF"/>
                </a:solidFill>
              </a:rPr>
              <a:t>.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29:11</a:t>
            </a:r>
          </a:p>
        </p:txBody>
      </p:sp>
      <p:pic>
        <p:nvPicPr>
          <p:cNvPr id="3074" name="Picture 2" descr="toddler's standing in front of beige concrete stair">
            <a:extLst>
              <a:ext uri="{FF2B5EF4-FFF2-40B4-BE49-F238E27FC236}">
                <a16:creationId xmlns:a16="http://schemas.microsoft.com/office/drawing/2014/main" id="{6353E94C-87E2-464A-9ABB-67ACD358CB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C6CD8-0446-1845-AE67-AD2A8175F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5063" y="917724"/>
            <a:ext cx="3772681" cy="5474557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>“</a:t>
            </a:r>
            <a:r>
              <a:rPr lang="ru-RU" sz="2400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>Ибо </a:t>
            </a:r>
            <a:r>
              <a:rPr lang="ru-RU" sz="2400" dirty="0">
                <a:solidFill>
                  <a:srgbClr val="FFFFFF"/>
                </a:solidFill>
                <a:latin typeface="Avenir Next" panose="020B0503020202020204" pitchFamily="34" charset="0"/>
              </a:rPr>
              <a:t>только Я знаю намерения, какие имею о вас, говорит Господь, </a:t>
            </a:r>
            <a:r>
              <a:rPr lang="ru-RU" sz="2400" b="1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>намерения </a:t>
            </a:r>
            <a:r>
              <a:rPr lang="ru-RU" sz="2400" b="1" dirty="0">
                <a:solidFill>
                  <a:srgbClr val="FFFFFF"/>
                </a:solidFill>
                <a:latin typeface="Avenir Next" panose="020B0503020202020204" pitchFamily="34" charset="0"/>
              </a:rPr>
              <a:t>во благо</a:t>
            </a:r>
            <a:r>
              <a:rPr lang="ru-RU" sz="2400" dirty="0">
                <a:solidFill>
                  <a:srgbClr val="FFFFFF"/>
                </a:solidFill>
                <a:latin typeface="Avenir Next" panose="020B0503020202020204" pitchFamily="34" charset="0"/>
              </a:rPr>
              <a:t>, </a:t>
            </a:r>
            <a:r>
              <a:rPr lang="ru-RU" sz="2400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/>
            </a:r>
            <a:br>
              <a:rPr lang="ru-RU" sz="2400" dirty="0" smtClean="0">
                <a:solidFill>
                  <a:srgbClr val="FFFFFF"/>
                </a:solidFill>
                <a:latin typeface="Avenir Next" panose="020B0503020202020204" pitchFamily="34" charset="0"/>
              </a:rPr>
            </a:br>
            <a:r>
              <a:rPr lang="ru-RU" sz="2400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>а </a:t>
            </a:r>
            <a:r>
              <a:rPr lang="ru-RU" sz="2400" dirty="0">
                <a:solidFill>
                  <a:srgbClr val="FFFFFF"/>
                </a:solidFill>
                <a:latin typeface="Avenir Next" panose="020B0503020202020204" pitchFamily="34" charset="0"/>
              </a:rPr>
              <a:t>не на зло, </a:t>
            </a:r>
            <a:r>
              <a:rPr lang="ru-RU" sz="2400" b="1" dirty="0">
                <a:solidFill>
                  <a:srgbClr val="FFFFFF"/>
                </a:solidFill>
                <a:latin typeface="Avenir Next" panose="020B0503020202020204" pitchFamily="34" charset="0"/>
              </a:rPr>
              <a:t>чтобы дать вам будущность </a:t>
            </a:r>
            <a:r>
              <a:rPr lang="ru-RU" sz="2400" b="1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/>
            </a:r>
            <a:br>
              <a:rPr lang="ru-RU" sz="2400" b="1" dirty="0" smtClean="0">
                <a:solidFill>
                  <a:srgbClr val="FFFFFF"/>
                </a:solidFill>
                <a:latin typeface="Avenir Next" panose="020B0503020202020204" pitchFamily="34" charset="0"/>
              </a:rPr>
            </a:br>
            <a:r>
              <a:rPr lang="ru-RU" sz="2400" b="1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>и </a:t>
            </a:r>
            <a:r>
              <a:rPr lang="ru-RU" sz="2400" b="1" dirty="0">
                <a:solidFill>
                  <a:srgbClr val="FFFFFF"/>
                </a:solidFill>
                <a:latin typeface="Avenir Next" panose="020B0503020202020204" pitchFamily="34" charset="0"/>
              </a:rPr>
              <a:t>надежду</a:t>
            </a:r>
            <a:r>
              <a:rPr lang="ru-RU" sz="2400" dirty="0" smtClean="0">
                <a:solidFill>
                  <a:srgbClr val="FFFFFF"/>
                </a:solidFill>
                <a:latin typeface="Avenir Next" panose="020B0503020202020204" pitchFamily="34" charset="0"/>
              </a:rPr>
              <a:t>”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89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D0A7EF-8197-9840-9686-ACDA0B67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13199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Упражнение для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малой группы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28F68F-1750-4B71-9795-BD4C8F729B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044346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84532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rgbClr val="FFFFFF"/>
                </a:solidFill>
              </a:rPr>
              <a:t>Скайла</a:t>
            </a:r>
            <a:r>
              <a:rPr lang="en-US" i="1" dirty="0">
                <a:solidFill>
                  <a:srgbClr val="FFFFFF"/>
                </a:solidFill>
              </a:rPr>
              <a:t/>
            </a:r>
            <a:br>
              <a:rPr lang="en-US" i="1" dirty="0">
                <a:solidFill>
                  <a:srgbClr val="FFFFFF"/>
                </a:solidFill>
              </a:rPr>
            </a:br>
            <a:r>
              <a:rPr lang="en-US" sz="2000" i="1" dirty="0">
                <a:solidFill>
                  <a:srgbClr val="FFFFFF"/>
                </a:solidFill>
              </a:rPr>
              <a:t/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ru-RU" sz="2000" i="1" dirty="0" smtClean="0">
                <a:solidFill>
                  <a:srgbClr val="FFFFFF"/>
                </a:solidFill>
              </a:rPr>
              <a:t>на голландском языке означает</a:t>
            </a:r>
            <a:r>
              <a:rPr lang="en-US" sz="20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en-US" sz="2000" i="1" dirty="0" smtClean="0">
                <a:solidFill>
                  <a:srgbClr val="FFFFFF"/>
                </a:solidFill>
              </a:rPr>
              <a:t>  </a:t>
            </a:r>
            <a:r>
              <a:rPr lang="en-US" sz="2000" i="1" dirty="0">
                <a:solidFill>
                  <a:srgbClr val="FFFFFF"/>
                </a:solidFill>
              </a:rPr>
              <a:t/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ru-RU" sz="2000" i="1" dirty="0" smtClean="0">
                <a:solidFill>
                  <a:srgbClr val="FFFFFF"/>
                </a:solidFill>
              </a:rPr>
              <a:t>студентка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9" y="591344"/>
            <a:ext cx="6815424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В детстве столкнулась с унижениями и насилием.</a:t>
            </a:r>
            <a:endParaRPr lang="en-US" sz="24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ru-RU" sz="2000" dirty="0" smtClean="0">
                <a:latin typeface="Avenir Next" panose="020B0503020202020204" pitchFamily="34" charset="0"/>
              </a:rPr>
              <a:t>Отец и брат были алкоголиками.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ru-RU" sz="2000" dirty="0" smtClean="0">
                <a:latin typeface="Avenir Next" panose="020B0503020202020204" pitchFamily="34" charset="0"/>
              </a:rPr>
              <a:t>Семья была очень бедной.</a:t>
            </a:r>
            <a:endParaRPr lang="en-US" sz="2000" dirty="0"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С какими трудностями </a:t>
            </a:r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Скайла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 могла бы встретиться во взрослой жизни, учитывая то, как она росла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?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119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FFFFFF"/>
                </a:solidFill>
              </a:rPr>
              <a:t>Катерина</a:t>
            </a:r>
            <a:r>
              <a:rPr lang="en-US" i="1" dirty="0">
                <a:solidFill>
                  <a:srgbClr val="FFFFFF"/>
                </a:solidFill>
              </a:rPr>
              <a:t/>
            </a:r>
            <a:br>
              <a:rPr lang="en-US" i="1" dirty="0">
                <a:solidFill>
                  <a:srgbClr val="FFFFFF"/>
                </a:solidFill>
              </a:rPr>
            </a:br>
            <a:r>
              <a:rPr lang="en-US" sz="2000" i="1" dirty="0">
                <a:solidFill>
                  <a:srgbClr val="FFFFFF"/>
                </a:solidFill>
              </a:rPr>
              <a:t/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ru-RU" sz="2000" i="1" dirty="0" smtClean="0">
                <a:solidFill>
                  <a:srgbClr val="FFFFFF"/>
                </a:solidFill>
              </a:rPr>
              <a:t>греч.</a:t>
            </a:r>
            <a:r>
              <a:rPr lang="en-US" sz="20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ru-RU" sz="20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 чистая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6586" y="636190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План на жизнь</a:t>
            </a:r>
            <a:r>
              <a:rPr lang="en-US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: </a:t>
            </a:r>
            <a:r>
              <a:rPr lang="ru-RU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уехала из </a:t>
            </a:r>
            <a:r>
              <a:rPr lang="ru-RU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деревни, </a:t>
            </a:r>
            <a:r>
              <a:rPr lang="ru-RU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чтобы работать в городе</a:t>
            </a:r>
            <a:endParaRPr lang="en-US" sz="24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lvl="1"/>
            <a:r>
              <a:rPr lang="ru-RU" sz="2000" dirty="0" smtClean="0">
                <a:latin typeface="Avenir Next" panose="020B0503020202020204" pitchFamily="34" charset="0"/>
              </a:rPr>
              <a:t>Мужчина взял ее силой.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/>
            <a:r>
              <a:rPr lang="ru-RU" sz="2000" dirty="0" smtClean="0">
                <a:latin typeface="Avenir Next" panose="020B0503020202020204" pitchFamily="34" charset="0"/>
              </a:rPr>
              <a:t>Забеременела, не будучи замужем.</a:t>
            </a:r>
            <a:r>
              <a:rPr lang="en-US" sz="2000" dirty="0" smtClean="0">
                <a:latin typeface="Avenir Next" panose="020B0503020202020204" pitchFamily="34" charset="0"/>
              </a:rPr>
              <a:t> </a:t>
            </a:r>
            <a:endParaRPr lang="en-US" sz="2000" dirty="0"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С какими трудностями теперь 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может столкнуться Катерина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?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282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rgbClr val="FFFFFF"/>
                </a:solidFill>
              </a:rPr>
              <a:t>Тесса</a:t>
            </a:r>
            <a:r>
              <a:rPr lang="en-US" i="1" dirty="0">
                <a:solidFill>
                  <a:srgbClr val="FFFFFF"/>
                </a:solidFill>
              </a:rPr>
              <a:t/>
            </a:r>
            <a:br>
              <a:rPr lang="en-US" i="1" dirty="0">
                <a:solidFill>
                  <a:srgbClr val="FFFFFF"/>
                </a:solidFill>
              </a:rPr>
            </a:br>
            <a:r>
              <a:rPr lang="en-US" sz="2000" i="1" dirty="0">
                <a:solidFill>
                  <a:srgbClr val="FFFFFF"/>
                </a:solidFill>
              </a:rPr>
              <a:t/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ru-RU" sz="2000" i="1" dirty="0" smtClean="0">
                <a:solidFill>
                  <a:srgbClr val="FFFFFF"/>
                </a:solidFill>
              </a:rPr>
              <a:t>греч.</a:t>
            </a:r>
            <a:r>
              <a:rPr lang="en-US" sz="20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ru-RU" sz="2000" i="1" dirty="0" smtClean="0">
                <a:solidFill>
                  <a:srgbClr val="FFFFFF"/>
                </a:solidFill>
              </a:rPr>
              <a:t>жница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057858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Наконец-то обрела финансовую стабильность</a:t>
            </a:r>
            <a:endParaRPr lang="en-US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ru-RU" sz="2000" dirty="0" smtClean="0">
                <a:latin typeface="Avenir Next" panose="020B0503020202020204" pitchFamily="34" charset="0"/>
              </a:rPr>
              <a:t>И тут в ее стране начался глубокий экономический кризис</a:t>
            </a:r>
            <a:r>
              <a:rPr lang="en-US" sz="2000" dirty="0" smtClean="0">
                <a:latin typeface="Avenir Next" panose="020B0503020202020204" pitchFamily="34" charset="0"/>
              </a:rPr>
              <a:t>.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ru-RU" sz="2000" dirty="0" smtClean="0">
                <a:latin typeface="Avenir Next" panose="020B0503020202020204" pitchFamily="34" charset="0"/>
              </a:rPr>
              <a:t>Ей нужно было кормить и растить пятерых детей, а деньги все обесценивались.</a:t>
            </a: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С каким трудностями может столкнуться </a:t>
            </a:r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Тесса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, находясь в этом бедственном положении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?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60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rgbClr val="FFFFFF"/>
                </a:solidFill>
              </a:rPr>
              <a:t>Ясмин</a:t>
            </a:r>
            <a:r>
              <a:rPr lang="en-US" i="1" dirty="0">
                <a:solidFill>
                  <a:srgbClr val="FFFFFF"/>
                </a:solidFill>
              </a:rPr>
              <a:t/>
            </a:r>
            <a:br>
              <a:rPr lang="en-US" i="1" dirty="0">
                <a:solidFill>
                  <a:srgbClr val="FFFFFF"/>
                </a:solidFill>
              </a:rPr>
            </a:br>
            <a:r>
              <a:rPr lang="en-US" sz="2000" i="1" dirty="0">
                <a:solidFill>
                  <a:srgbClr val="FFFFFF"/>
                </a:solidFill>
              </a:rPr>
              <a:t/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ru-RU" sz="2000" i="1" dirty="0" smtClean="0">
                <a:solidFill>
                  <a:srgbClr val="FFFFFF"/>
                </a:solidFill>
              </a:rPr>
              <a:t>перс. </a:t>
            </a:r>
            <a:r>
              <a:rPr lang="mr-IN" sz="2000" i="1" dirty="0" smtClean="0">
                <a:solidFill>
                  <a:srgbClr val="FFFFFF"/>
                </a:solidFill>
              </a:rPr>
              <a:t>–</a:t>
            </a:r>
            <a:r>
              <a:rPr lang="ru-RU" sz="2000" i="1" dirty="0" smtClean="0">
                <a:solidFill>
                  <a:srgbClr val="FFFFFF"/>
                </a:solidFill>
              </a:rPr>
              <a:t> благоухающий цветок, Божий дар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latin typeface="Avenir Next" panose="020B0503020202020204" pitchFamily="34" charset="0"/>
              </a:rPr>
              <a:t>Любила учиться, но должна была помогать работать на семейной ферме.</a:t>
            </a:r>
            <a:endParaRPr lang="en-US" sz="24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ru-RU" sz="2000" dirty="0" smtClean="0">
                <a:latin typeface="Avenir Next" panose="020B0503020202020204" pitchFamily="34" charset="0"/>
              </a:rPr>
              <a:t>Домашние обязанности отрывали ее от выполнения школьных заданий.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ru-RU" sz="2000" dirty="0" smtClean="0">
                <a:latin typeface="Avenir Next" panose="020B0503020202020204" pitchFamily="34" charset="0"/>
              </a:rPr>
              <a:t>Отставание в учебе могло стать причиной того, что ее оставят на второй год.</a:t>
            </a:r>
            <a:endParaRPr lang="en-US" sz="2000" dirty="0"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Какими могут быть далеко идущие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последствия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отставания в учебе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?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397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A03646-DF74-0043-A4CD-F19EFDA2A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ru-RU" sz="4000" dirty="0" smtClean="0">
                <a:solidFill>
                  <a:srgbClr val="FFFFFF"/>
                </a:solidFill>
              </a:rPr>
              <a:t>Индивидуальная </a:t>
            </a:r>
            <a:r>
              <a:rPr lang="ru-RU" sz="4000" b="1" dirty="0" smtClean="0">
                <a:solidFill>
                  <a:srgbClr val="FFFFFF"/>
                </a:solidFill>
              </a:rPr>
              <a:t>работа</a:t>
            </a:r>
            <a:endParaRPr lang="en-US" sz="4000" b="1" dirty="0">
              <a:solidFill>
                <a:srgbClr val="FFFFFF"/>
              </a:solidFill>
            </a:endParaRP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BDF47CE1-7B75-6E42-9861-18946EFE28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1230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749B8-A6F1-064D-9150-157D08AA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Молитва и размышления</a:t>
            </a:r>
            <a:b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</a:br>
            <a:r>
              <a:rPr lang="ru-RU" sz="2000" dirty="0" smtClean="0">
                <a:solidFill>
                  <a:srgbClr val="FFFFFF"/>
                </a:solidFill>
                <a:cs typeface="Futura Medium" panose="020B0602020204020303" pitchFamily="34" charset="-79"/>
              </a:rPr>
              <a:t>Выделите 10 минут для молитвы и размышлений о препятствиях, с которыми</a:t>
            </a:r>
            <a:endParaRPr lang="en-US" sz="2000" dirty="0">
              <a:solidFill>
                <a:srgbClr val="FFFFFF"/>
              </a:solidFill>
              <a:cs typeface="Futura Medium" panose="020B0602020204020303" pitchFamily="34" charset="-79"/>
            </a:endParaRPr>
          </a:p>
          <a:p>
            <a:pPr lvl="1"/>
            <a:r>
              <a:rPr lang="ru-RU" sz="2000" dirty="0" smtClean="0">
                <a:solidFill>
                  <a:srgbClr val="FFFFFF"/>
                </a:solidFill>
                <a:cs typeface="Futura Medium" panose="020B0602020204020303" pitchFamily="34" charset="-79"/>
              </a:rPr>
              <a:t>сталкиваетесь лично вы</a:t>
            </a:r>
            <a:endParaRPr lang="en-US" sz="2000" dirty="0">
              <a:solidFill>
                <a:srgbClr val="FFFFFF"/>
              </a:solidFill>
              <a:cs typeface="Futura Medium" panose="020B0602020204020303" pitchFamily="34" charset="-79"/>
            </a:endParaRPr>
          </a:p>
          <a:p>
            <a:pPr lvl="1"/>
            <a:r>
              <a:rPr lang="en-US" sz="2000" dirty="0" err="1" smtClean="0">
                <a:solidFill>
                  <a:srgbClr val="FFFFFF"/>
                </a:solidFill>
                <a:cs typeface="Futura Medium" panose="020B0602020204020303" pitchFamily="34" charset="-79"/>
              </a:rPr>
              <a:t>В</a:t>
            </a:r>
            <a:r>
              <a:rPr lang="ru-RU" sz="2000" dirty="0" err="1" smtClean="0">
                <a:solidFill>
                  <a:srgbClr val="FFFFFF"/>
                </a:solidFill>
                <a:cs typeface="Futura Medium" panose="020B0602020204020303" pitchFamily="34" charset="-79"/>
              </a:rPr>
              <a:t>аше</a:t>
            </a:r>
            <a:r>
              <a:rPr lang="ru-RU" sz="2000" dirty="0" smtClean="0">
                <a:solidFill>
                  <a:srgbClr val="FFFFFF"/>
                </a:solidFill>
                <a:cs typeface="Futura Medium" panose="020B0602020204020303" pitchFamily="34" charset="-79"/>
              </a:rPr>
              <a:t> местное сообщество</a:t>
            </a:r>
            <a:endParaRPr lang="en-US" sz="2000" dirty="0">
              <a:solidFill>
                <a:srgbClr val="FFFFFF"/>
              </a:solidFill>
              <a:cs typeface="Futura Medium" panose="020B0602020204020303" pitchFamily="34" charset="-79"/>
            </a:endParaRPr>
          </a:p>
          <a:p>
            <a:pPr marL="0" indent="0" algn="ctr">
              <a:buNone/>
            </a:pPr>
            <a:endParaRPr lang="en-US" sz="2000" dirty="0">
              <a:solidFill>
                <a:srgbClr val="FFFFFF"/>
              </a:solidFill>
              <a:cs typeface="Futura Medium" panose="020B0602020204020303" pitchFamily="34" charset="-79"/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cs typeface="Futura Medium" panose="020B0602020204020303" pitchFamily="34" charset="-79"/>
              </a:rPr>
              <a:t>Составьте список препятствий и проблем.</a:t>
            </a:r>
            <a:endParaRPr lang="en-US" sz="2000" dirty="0">
              <a:solidFill>
                <a:schemeClr val="accent2">
                  <a:lumMod val="20000"/>
                  <a:lumOff val="80000"/>
                </a:schemeClr>
              </a:solidFill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65486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0A7EF-8197-9840-9686-ACDA0B67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782" y="1338771"/>
            <a:ext cx="9208477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Упражнение для </a:t>
            </a:r>
            <a:r>
              <a:rPr lang="ru-RU" sz="4000" b="1" dirty="0" smtClean="0"/>
              <a:t>малой группы</a:t>
            </a:r>
            <a:endParaRPr lang="en-US" sz="40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9F3398-8A8B-48FF-9874-346A12D37A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019860"/>
              </p:ext>
            </p:extLst>
          </p:nvPr>
        </p:nvGraphicFramePr>
        <p:xfrm>
          <a:off x="1025344" y="1109345"/>
          <a:ext cx="8661352" cy="3719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01414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tantia-Franklin Gothic Book">
      <a:majorFont>
        <a:latin typeface="Constantia" panose="02030602050306030303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2887</TotalTime>
  <Words>2184</Words>
  <Application>Microsoft Office PowerPoint</Application>
  <PresentationFormat>Широкоэкранный</PresentationFormat>
  <Paragraphs>199</Paragraphs>
  <Slides>19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Arial</vt:lpstr>
      <vt:lpstr>Avenir Book</vt:lpstr>
      <vt:lpstr>Avenir Next</vt:lpstr>
      <vt:lpstr>Bodoni 72 Oldstyle Book</vt:lpstr>
      <vt:lpstr>Book Antiqua</vt:lpstr>
      <vt:lpstr>Calibri</vt:lpstr>
      <vt:lpstr>Constantia</vt:lpstr>
      <vt:lpstr>Franklin Gothic Book</vt:lpstr>
      <vt:lpstr>Futura Medium</vt:lpstr>
      <vt:lpstr>Mangal</vt:lpstr>
      <vt:lpstr>Office Theme</vt:lpstr>
      <vt:lpstr>Преодоление препятствий  на жизненном пути</vt:lpstr>
      <vt:lpstr>Иер. 29:11</vt:lpstr>
      <vt:lpstr>Упражнение для малой группы</vt:lpstr>
      <vt:lpstr>Скайла  на голландском языке означает—   студентка</vt:lpstr>
      <vt:lpstr>Катерина  греч.— чистая</vt:lpstr>
      <vt:lpstr>Тесса  греч.—жница</vt:lpstr>
      <vt:lpstr>Ясмин  перс. – благоухающий цветок, Божий дар</vt:lpstr>
      <vt:lpstr>Индивидуальная работа</vt:lpstr>
      <vt:lpstr>Упражнение для малой группы</vt:lpstr>
      <vt:lpstr>Упражнение для общей группы</vt:lpstr>
      <vt:lpstr>Скайла  на голландском языке означает—   студентка  </vt:lpstr>
      <vt:lpstr>Катерина  греч.— чистая</vt:lpstr>
      <vt:lpstr>Тесса  греч.—жница</vt:lpstr>
      <vt:lpstr>Ясмин  перс. – благоухающий цветок, Божий дар</vt:lpstr>
      <vt:lpstr>Упражнение для  индивидуальной работы</vt:lpstr>
      <vt:lpstr>Работа в малой группе</vt:lpstr>
      <vt:lpstr>Молитва</vt:lpstr>
      <vt:lpstr>Молитва</vt:lpstr>
      <vt:lpstr>Рим. 15:13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OBSTACLES  ON A LIFE JOURNEY</dc:title>
  <dc:creator>Arrais, Raquel</dc:creator>
  <cp:lastModifiedBy>Raisa Ostrovskaya</cp:lastModifiedBy>
  <cp:revision>35</cp:revision>
  <dcterms:created xsi:type="dcterms:W3CDTF">2020-10-04T20:38:50Z</dcterms:created>
  <dcterms:modified xsi:type="dcterms:W3CDTF">2021-02-09T07:58:26Z</dcterms:modified>
</cp:coreProperties>
</file>