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00B7"/>
    <a:srgbClr val="F57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6871"/>
  </p:normalViewPr>
  <p:slideViewPr>
    <p:cSldViewPr snapToGrid="0" snapToObjects="1">
      <p:cViewPr varScale="1">
        <p:scale>
          <a:sx n="52" d="100"/>
          <a:sy n="52" d="100"/>
        </p:scale>
        <p:origin x="-130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5FF72-985E-D645-820D-F4C7D551726B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0884C-D546-344D-A1E5-0E40D5882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77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Теперь, когда мы познакомились со значением страха Господня и преимуществами, которые мы получаем, имея страх Божий, нам осталось узнать, как развить страх Божий, чтобы мы также могли испытать эти преимущества. Мы должны развивать страх Божий как каждая лично, так и как группа, входящая в состав церкви или общества, и наша жизнь должна иллюстрировать, что такое страх Божий. Кроме того, нам нужно свидетельствовать о благословениях, которые дает страх Божий, чтобы другие могли познать нашего Бога и тоже захотели иметь благоговение перед Ним. Ведь мы соль и свет миру (Матфея 5:13, 14). Христос призвал нас быть Его свидетелями этому миру (Деяния 1:8).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Следующие простые шаги могут помочь нам развить страх Божий: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80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мы ежедневно изучаем Библию, труды Духа Пророчества и ревностно молимся о том, чтобы Святой Дух обитал в нас, нам нужно сознательно закрывать дверь своего сердца от всякого зла. Это означает сотрудничать со Святым Духом, и убегать от всего, что питает нашу человеческую природу, настраивая ее против Божьих святых принципов. Библия увещевает нас оберегать свое сердце от всякого зла.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Притчи 4:23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«Больше всего хранимого храни сердце твое, потому что из него источники жизни».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Притчи 22:5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«Терны и сети на пути коварного; кто бережет душу свою, удались от них».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должны попрощаться со всеми книгами, контактами в социальных сетях и дружескими связями, которые мешают страху Божьему поселиться в наших сердцах. Мы должны принять твердое решение допускать в свой разум только те мысли, которые могут помочь нам лучше узнать Божий характер и Его любовь через Христа Иисуса. Поступая так, мы будем питать свою духовную природу, которая будет возрастать в страхе Божьем.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36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Будьте свидетелями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02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Страх Божий обязывает любить других, как Христос любит нас. Эта любовь проявляется в нашем бескорыстном труде на благо других. Когда мы делимся своими сокровищами познания Бога с другими через наши средства, служение, молитвы, изучение Библии, посещение нуждающихся и приглашение грешников ко Христу, мы свидетельствуем миру, что любим и боимся Бога. Наши дела являются единственным свидетельством пребывания в нас Святого Духа. Плод Святого Духа в нас, описанный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Галатам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5:22, становится очевидным для других, и это говорит, что мы действительно боимся Бога.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 постоянно свидетельствовать другим о Божьей любви, которая вызвала в нас благоговение перед Ним и надежду на вечную жизнь.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Упражнение 3</a:t>
            </a:r>
            <a:r>
              <a:rPr lang="ru-R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Уделите время размышлениям о том, как развивать страх Божий на личном уровне, а затем помолитесь Богу о том, чтобы Он помог вам практиковать эти 4 шага, о которых говорилось выше. Особенно просите о крещении Святым Духом.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82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Упражнение 4</a:t>
            </a:r>
            <a:r>
              <a:rPr lang="ru-R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 индивидуальной молитвы напишите имена каждой женщины в вашей группе или церкви на отдельных листочках бумаги, сложите листочки и положите их в корзину. Попросите каждую женщину вытянуть по одному листочку, на котором написано имя. Каждая женщина будет молиться за ту сестру, имя которой она вытянула, в течение как минимум одного месяца, в контексте уроков, полученных на этом семинаре.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молюсь о том, чтобы Бог благословил всех нас, когда мы будем работать над развитием страха Божьего. Аминь.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80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Ежедневно ищите Бога, читая Священное Писание и труды Духа Пророчества.</a:t>
            </a:r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63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 Бога значит любить и бояться его. Иисус пришел, чтобы открыть нам характер Бога, и единственный верный способ узнать о Его характере — это созерцать Бога через жизнь Иисуса Христа, Которого Он послал в наш мир. Об Иисусе свидетельствует Библия, в которой открыта вся правда о Боге. Ежедневно мы должны проводить достаточно времени, исследуя страницы Библии в поисках откровения о Боге и Его характере.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Псалмопевец пишет в Псалмах 118:11: «В сердце моем сокрыл я слово Твое, чтобы не грешить пред Тобою». Когда мы храним слово Божие в своем сердце, мы наполняем свой разум принципами Божьего характера, и это постепенно очистит наш душевный храм от всякой скверны. Неправильные принципы будут заменены вечными Божьими принципами, и страх Божий постепенно искоренит наши греховные привычки.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68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так же адвентистам была дана сокровищница, содержащаяся в трудах Духа Пророчества, чтобы помочь нам понять скрытые истины Библии. Чтение этих трудов значительно усилит наше желание читать Библию и постичь страх Божий, который принесет нам огромные благословения.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0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Усердная молитва о пребывании Святого Духа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02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 силой Святого Духа мы можем развить в себе страх Божий. Недостаточно читать Библию и труды Духа Пророчества, нам также нужна помощь Святого Духа. Наша человеческая природа побеждена грехом, поэтому мы не имеем страха Божия по природе, и не можем обладать им своими собственными силами.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Реальное состояние нашей человеческой природы и единственный выход предлагаются нам в Римлянам 8:7-9.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«Потому что плотские помышления суть вражда против Бога: ибо закону Божию не покоряются, да и не могут. Посему, живущие по плоти Богу угодить не могут. Но вы не по плоти живете, а по духу, если только Дух Божий живет в вас. Если же кто Духа Христова не имеет, тот и не Его».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65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Наша падшая человеческая природа – это плотские помыслы, находящиеся во вражде против Бога. Человеческая природа не любит закон Божий и не может развить в себе страх Божий. Она не может угодить Богу. Наша природа любит греховные вещи и дела плоти. Но хвала Богу за Святого Духа, Который живет в нас и производит в нас любовь и страх Божий.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 важно ежедневно просить в молитве, чтобы Святой Дух обитал в нас и дал нам понимание характера Бога. Бог желает дать нам Своего Духа, чтобы помочь нам и вдохновить нас больше, чем любой земной родитель хочет дарить подарки своим детям. Мы имеем преимущество просить исполнения Божьих обетований о получении Святого Духа.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Иоанна 14:16-18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 Я умолю Отца, и даст вам другого Утешителя, да пребудет с вами вовек, Духа истины, Которого мир не может принять, потому что не видит Его и не знает Его; а вы знаете Его; ибо Он с вами пребывает и в вас будет. Не оставлю вас сиротами; приду к вам».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77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Луки 11:13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«Итак, если вы, будучи злы, умеете даяния благие давать детям вашим, тем более Отец Небесный даст Духа Святого просящим у Него?»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Иезекииль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36:27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«Вложу внутрь вас дух Мой, и сделаю то, что вы будете ходить в заповедях Моих, и уставы Мои будете соблюдать и выполнять».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82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Закройте двери сердца от зла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0884C-D546-344D-A1E5-0E40D5882E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71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04CDDC-3444-4548-97A7-7EEB1DB09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72B9620-4F61-CF4E-8611-99BBEDFF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49CCE-22E3-664B-941C-69BB1A47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E1816D-02EA-7948-99DE-C40E684C1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5425FF-2E99-3147-9993-89061831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2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01EE0A-440D-EB40-85AB-F343044F4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C3DEA0-BC3C-1B47-B78F-DFCF81976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D36BCF-8C07-4749-945E-D8F29E38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9CBBCC-8802-8B40-99F9-E5DCD9538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86316F-06BD-9547-85FC-00F2F9D2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7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2B20750-DEBC-F749-93F5-FA0002908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BAA60C-39EE-1245-8C6B-456C66462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18D9AE-F303-3D4D-A0A0-429581457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1B3421-087B-E84D-8C44-0BD1C639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4C8998-DC5B-4D4B-A44D-1C9C3A311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0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CCC964-50AF-F843-89FF-113AF73C2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9BD723-DACA-8844-8EB9-49D70B9F8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C77107-531A-F147-98A0-1BEEF02DC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00D35A-2AE4-744B-9EB1-4454E73FB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4C89B9-5B9D-3242-9B71-616A4D319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52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4B3441-307E-0742-81DE-7EDAF8B4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CAF117-CDBA-8142-BB96-46ADEC982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A81863-2F4D-AF4A-9B38-E87A9E71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4778F3-B8C9-A64F-9DC5-D9679B240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8D21C1-2E3C-594E-97A5-AC5EA8796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1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99D4A5-2A64-3C46-A92A-E97DF36AD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519CF2-6609-5F49-BEAF-A0AF7EC15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4C6AF6E-1D6D-3045-9109-6D634F51B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BFB5D2E-BF9B-8444-BC67-117DC2143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399B59-E518-724A-BEA4-C8AA028FF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04CA8D-2375-9B48-8BF0-770A2A43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8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2C86AB-CFDF-8B4C-8097-045B8AA6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85EC96-DC31-FE46-A83D-E9D4ADABC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9FD87C-7E63-1D4A-86D1-0D83D9762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12938AD-2E7D-9E4B-A2C7-035C8B7967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4582B1D-6EB1-3A47-9F4A-A587D878A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4B2F86F-D96D-F54B-A127-AC0FF342D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637C465-8A02-D249-8238-BF903F48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A76EB8F-63CE-7A46-BAF3-D59D0D37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2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80A92B-57A2-E943-97FF-B04788562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B0AA974-E2A8-DB44-B398-C4B2377F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C057FF-580C-C545-BF48-977F2F46F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DB394D-B156-AE41-AAF4-BEA6176A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03A07D2-B930-134F-8D06-62420751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CF6053E-717C-4843-8091-0AA18320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0780F0-A588-AD49-BF60-E7D760E4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8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221FF3-2E48-6143-9CEE-8CB6E957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3A02FD-87C9-EB43-BB70-E38BE2562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FA4A556-9A5A-884D-BD5F-A65B00B45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4845A1E-4C67-A045-993D-25EB335E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B7D5B26-543C-E84B-BCF5-0390135A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5E9A0F-8088-8F44-9EE0-2D073A68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0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E2955F-1246-1245-92AC-D2424BE53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EDE830F-F53E-B342-9ACE-D645A9F4B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553AA1D-4D00-8442-AA5E-A2BC41C10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270B18-F657-8C4D-8424-51BBF7DCB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0AA0A4-8032-5947-AD15-80D1A4F24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B0504-894D-B14C-AEE9-99ADF171A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3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BEB1EE1-E969-F74F-9733-E27C002F6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469BA1-4058-0147-A450-EC22E5A82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DEC93E-782B-484D-998B-06D8EB2C3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782C4-E717-8342-ABAB-B02BC08C7C4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D0C964-1A32-904B-8DAC-7A7C5F8C4A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86C0D7-362D-8648-A59F-4850AE2C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2FC1-7B64-DE41-9272-5EBD128A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4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pink flowers on gray ceramic vase">
            <a:extLst>
              <a:ext uri="{FF2B5EF4-FFF2-40B4-BE49-F238E27FC236}">
                <a16:creationId xmlns:a16="http://schemas.microsoft.com/office/drawing/2014/main" xmlns="" id="{E311AFDF-118A-E146-B417-1105B3E9B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5" r="9091" b="887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0604BE-541D-594A-A8C7-41D069FAC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8912" y="1927433"/>
            <a:ext cx="5068054" cy="3204134"/>
          </a:xfrm>
        </p:spPr>
        <p:txBody>
          <a:bodyPr anchor="b">
            <a:normAutofit fontScale="90000"/>
          </a:bodyPr>
          <a:lstStyle/>
          <a:p>
            <a:r>
              <a:rPr lang="en-US" sz="4400" dirty="0">
                <a:latin typeface="Avenir Next" panose="020B0503020202020204" pitchFamily="34" charset="0"/>
              </a:rPr>
              <a:t/>
            </a:r>
            <a:br>
              <a:rPr lang="en-US" sz="4400" dirty="0">
                <a:latin typeface="Avenir Next" panose="020B0503020202020204" pitchFamily="34" charset="0"/>
              </a:rPr>
            </a:br>
            <a:r>
              <a:rPr lang="ru-RU" sz="4400" b="1" dirty="0"/>
              <a:t>КАК МЫ МОЖЕМ </a:t>
            </a:r>
            <a:r>
              <a:rPr lang="ru-RU" sz="4400" b="1" dirty="0">
                <a:solidFill>
                  <a:srgbClr val="F579BD"/>
                </a:solidFill>
              </a:rPr>
              <a:t>ПРОЯВИТЬ</a:t>
            </a:r>
            <a:r>
              <a:rPr lang="ru-RU" sz="4400" b="1" dirty="0"/>
              <a:t> </a:t>
            </a:r>
            <a:r>
              <a:rPr lang="ru-RU" sz="4400" b="1" dirty="0">
                <a:solidFill>
                  <a:srgbClr val="FB00B7"/>
                </a:solidFill>
              </a:rPr>
              <a:t>СТРАХ БОЖИЙ?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sz="4400" b="1" dirty="0">
                <a:solidFill>
                  <a:srgbClr val="F579BD"/>
                </a:solidFill>
                <a:latin typeface="Avenir Next" panose="020B0503020202020204" pitchFamily="34" charset="0"/>
              </a:rPr>
              <a:t/>
            </a:r>
            <a:br>
              <a:rPr lang="en-US" sz="4400" b="1" dirty="0">
                <a:solidFill>
                  <a:srgbClr val="F579BD"/>
                </a:solidFill>
                <a:latin typeface="Avenir Next" panose="020B0503020202020204" pitchFamily="34" charset="0"/>
              </a:rPr>
            </a:br>
            <a:endParaRPr lang="en-US" sz="4400" b="1" dirty="0">
              <a:solidFill>
                <a:srgbClr val="F579BD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C72F45-58F2-6A45-A62B-C5E8B2AC6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468" y="5623192"/>
            <a:ext cx="4023359" cy="765745"/>
          </a:xfrm>
        </p:spPr>
        <p:txBody>
          <a:bodyPr>
            <a:normAutofit lnSpcReduction="10000"/>
          </a:bodyPr>
          <a:lstStyle/>
          <a:p>
            <a:r>
              <a:rPr lang="ru-RU" sz="1200" b="1" dirty="0" smtClean="0"/>
              <a:t>ДЕНЬ ЖЕНСКОГО СЛУЖЕНИЯ</a:t>
            </a:r>
            <a:endParaRPr lang="en-US" sz="1200" b="1" dirty="0"/>
          </a:p>
          <a:p>
            <a:r>
              <a:rPr lang="ru-RU" sz="1050" dirty="0" smtClean="0"/>
              <a:t>ГЕНЕРАЛЬНАЯ КОНФЕРЕНЦИЯ</a:t>
            </a:r>
            <a:endParaRPr lang="en-US" sz="1050" dirty="0"/>
          </a:p>
          <a:p>
            <a:r>
              <a:rPr lang="ru-RU" sz="1050" dirty="0" smtClean="0"/>
              <a:t>ОТДЕЛ ЖЕНСКОГО СЛУЖЕНИЯ</a:t>
            </a:r>
            <a:endParaRPr lang="en-US" sz="1050" dirty="0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EBF7C5-02A1-AF49-AA85-3760BCCC3F93}"/>
              </a:ext>
            </a:extLst>
          </p:cNvPr>
          <p:cNvSpPr txBox="1"/>
          <p:nvPr/>
        </p:nvSpPr>
        <p:spPr>
          <a:xfrm>
            <a:off x="387627" y="625683"/>
            <a:ext cx="9822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FCE46D1-6D95-F94B-84CE-E9A2597666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9022" y="5257800"/>
            <a:ext cx="473466" cy="34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14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nk flowers on gray ceramic vase">
            <a:extLst>
              <a:ext uri="{FF2B5EF4-FFF2-40B4-BE49-F238E27FC236}">
                <a16:creationId xmlns:a16="http://schemas.microsoft.com/office/drawing/2014/main" xmlns="" id="{0FED1268-8D41-BD4C-87DE-64E55424C7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81" b="1577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794F4A-2566-F64C-8EA8-15EE9C2DA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89421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600" b="1" dirty="0"/>
              <a:t>3. Закройте двери сердца от зла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6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22E101D0-120A-794A-A1BA-6F236F70C4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769DA8-732B-0B45-AE24-7348ECF24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1987827"/>
            <a:ext cx="4140013" cy="275645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Притчи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4:23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200" dirty="0"/>
              <a:t>«Больше всего хранимого храни сердце твое, потому что из него источники жизни».</a:t>
            </a:r>
          </a:p>
          <a:p>
            <a:pPr marL="0" indent="0" algn="ctr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691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nk flowers on gray ceramic vase">
            <a:extLst>
              <a:ext uri="{FF2B5EF4-FFF2-40B4-BE49-F238E27FC236}">
                <a16:creationId xmlns:a16="http://schemas.microsoft.com/office/drawing/2014/main" xmlns="" id="{EE8D46A1-5407-B240-B5F8-F64A0830D4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81" b="1577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C6656B-997B-AB45-BE62-84A0F269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800" b="1" dirty="0" smtClean="0"/>
              <a:t>4</a:t>
            </a:r>
            <a:r>
              <a:rPr lang="ru-RU" sz="2800" b="1" dirty="0"/>
              <a:t>. Будьте свидетелями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40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 descr="pink flowers on gray ceramic vase">
            <a:extLst>
              <a:ext uri="{FF2B5EF4-FFF2-40B4-BE49-F238E27FC236}">
                <a16:creationId xmlns:a16="http://schemas.microsoft.com/office/drawing/2014/main" xmlns="" id="{AACA4EC6-E42B-C34D-AEE9-F5E5664C1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84" b="10875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E46BA8-B1AB-7445-A354-5E0ED61D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870" y="1431236"/>
            <a:ext cx="4382094" cy="53553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Когда мы делимся своими сокровищами познания Бога с другими через наши средства, служение, молитвы, изучение Библии, посещение нуждающихся и приглашение грешников ко Христу, мы свидетельствуем миру, что любим и боимся Бога.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685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rown wooden pencil on white surface">
            <a:extLst>
              <a:ext uri="{FF2B5EF4-FFF2-40B4-BE49-F238E27FC236}">
                <a16:creationId xmlns:a16="http://schemas.microsoft.com/office/drawing/2014/main" xmlns="" id="{56E54061-8D7A-F343-8E80-21A5319A9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34226" b="31768"/>
          <a:stretch/>
        </p:blipFill>
        <p:spPr bwMode="auto">
          <a:xfrm>
            <a:off x="20" y="10"/>
            <a:ext cx="12191980" cy="68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B1D4F77-A17C-43D7-B7FA-545148E4E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D8A7AD-0EBA-FD47-8008-AE9F87A2E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6769" y="1710945"/>
            <a:ext cx="4207602" cy="40961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FB00B7"/>
                </a:solidFill>
              </a:rPr>
              <a:t>УПРАЖНЕНИЕ </a:t>
            </a:r>
            <a:r>
              <a:rPr lang="ru-RU" sz="3200" dirty="0">
                <a:solidFill>
                  <a:srgbClr val="FB00B7"/>
                </a:solidFill>
              </a:rPr>
              <a:t>3 </a:t>
            </a:r>
            <a:endParaRPr lang="ru-RU" sz="3200" dirty="0" smtClean="0">
              <a:solidFill>
                <a:srgbClr val="FB00B7"/>
              </a:solidFill>
            </a:endParaRPr>
          </a:p>
          <a:p>
            <a:pPr marL="0" indent="0" algn="ctr">
              <a:buNone/>
            </a:pPr>
            <a:r>
              <a:rPr lang="ru-RU" dirty="0"/>
              <a:t>Уделите время размышлениям о том, как развивать страх Божий на личном уровне, а затем помолитесь Богу о том, чтобы Он помог вам практиковать эти 4 шага, о которых говорилось выше. Особенно просите о крещении Святым Духом.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29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brown wooden pencil on white surface">
            <a:extLst>
              <a:ext uri="{FF2B5EF4-FFF2-40B4-BE49-F238E27FC236}">
                <a16:creationId xmlns:a16="http://schemas.microsoft.com/office/drawing/2014/main" xmlns="" id="{42256311-D7D0-FF46-810F-3D69A3E91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47" b="25189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97E94F-AFFC-7F4F-9549-18EBC8B23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92" y="1099932"/>
            <a:ext cx="3945835" cy="53374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B00B7"/>
                </a:solidFill>
              </a:rPr>
              <a:t>УПРАЖНЕНИЕ </a:t>
            </a:r>
            <a:r>
              <a:rPr lang="ru-RU" dirty="0">
                <a:solidFill>
                  <a:srgbClr val="FB00B7"/>
                </a:solidFill>
              </a:rPr>
              <a:t>4</a:t>
            </a:r>
          </a:p>
          <a:p>
            <a:pPr marL="0" indent="0" algn="ctr">
              <a:buNone/>
            </a:pPr>
            <a:r>
              <a:rPr lang="ru-RU" sz="2400" dirty="0"/>
              <a:t>После индивидуальной молитвы напишите имена каждой женщины в вашей группе или церкви на отдельных листочках бумаги, сложите листочки и положите их в корзину. Попросите каждую женщину вытянуть по одному листочку, на котором написано имя.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Каждая </a:t>
            </a:r>
            <a:r>
              <a:rPr lang="ru-RU" sz="2400" dirty="0"/>
              <a:t>женщина будет молиться за ту сестру, имя которой она вытянула, в течение как минимум одного месяца, в контексте уроков, полученных на этом семинаре.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084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 descr="pink flowers on gray ceramic vase">
            <a:extLst>
              <a:ext uri="{FF2B5EF4-FFF2-40B4-BE49-F238E27FC236}">
                <a16:creationId xmlns:a16="http://schemas.microsoft.com/office/drawing/2014/main" xmlns="" id="{8DDAC97F-0775-9A42-A3B0-8430537BB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84" b="10875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297CF4-AA72-3643-9A0A-205989D87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182" y="980662"/>
            <a:ext cx="4037538" cy="53155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F579BD"/>
                </a:solidFill>
              </a:rPr>
              <a:t>Мы </a:t>
            </a:r>
            <a:r>
              <a:rPr lang="ru-RU" sz="3200" dirty="0">
                <a:solidFill>
                  <a:srgbClr val="F579BD"/>
                </a:solidFill>
              </a:rPr>
              <a:t>должны развивать страх Божий</a:t>
            </a:r>
            <a:r>
              <a:rPr lang="ru-RU" sz="3200" dirty="0"/>
              <a:t> как каждая лично, так и как группа, входящая в состав церкви или общества, </a:t>
            </a:r>
            <a:r>
              <a:rPr lang="ru-RU" sz="3200" dirty="0">
                <a:solidFill>
                  <a:srgbClr val="F579BD"/>
                </a:solidFill>
              </a:rPr>
              <a:t>и наша жизнь должна иллюстрировать, что такое страх Божий. </a:t>
            </a:r>
            <a:endParaRPr lang="en-US" sz="3200" dirty="0">
              <a:solidFill>
                <a:srgbClr val="F579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8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nk flowers on gray ceramic vase">
            <a:extLst>
              <a:ext uri="{FF2B5EF4-FFF2-40B4-BE49-F238E27FC236}">
                <a16:creationId xmlns:a16="http://schemas.microsoft.com/office/drawing/2014/main" xmlns="" id="{4224403F-4A8B-6E42-BA29-7B8EDAC033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81" b="1577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6AA741-48C0-3447-AC80-E3A4B5DD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51602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/>
              <a:t>1. Ежедневно ищите Бога, читая Священное Писание и труды Духа Пророчества</a:t>
            </a:r>
            <a:r>
              <a:rPr lang="ru-RU" sz="2800" b="1" dirty="0" smtClean="0"/>
              <a:t>.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3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D00E9FB0-E025-0748-A0A8-0AC852C1E9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494DEE-AA72-A24C-813E-667566715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365" y="1272208"/>
            <a:ext cx="5274365" cy="471777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/>
              <a:t>Псалмопевец пишет в </a:t>
            </a:r>
            <a:r>
              <a:rPr lang="ru-RU" dirty="0" smtClean="0"/>
              <a:t>Псалмах 118:11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«В сердце моем сокрыл я слово Твое, чтобы не грешить пред Тобою». 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304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DE6329A9-88BE-9342-9647-DCEEF86EA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6BB2A0-25F4-EF4A-B339-D8719C7A4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1457739"/>
            <a:ext cx="4140013" cy="46449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/>
              <a:t>Чтение этих трудов значительно усилит наше желание читать Библию и постичь страх Божий, который принесет нам огромные благословения.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61544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nk flowers on gray ceramic vase">
            <a:extLst>
              <a:ext uri="{FF2B5EF4-FFF2-40B4-BE49-F238E27FC236}">
                <a16:creationId xmlns:a16="http://schemas.microsoft.com/office/drawing/2014/main" xmlns="" id="{BE60540A-3308-B64A-921C-BFB3CDCE3A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81" b="1577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2B62FC-35DB-EC4C-8325-C29E57284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641925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/>
              <a:t>2. Усердная молитва о пребывании </a:t>
            </a:r>
            <a:r>
              <a:rPr lang="ru-RU" sz="3200" b="1" dirty="0" smtClean="0"/>
              <a:t>Святого </a:t>
            </a:r>
            <a:r>
              <a:rPr lang="ru-RU" sz="3200" b="1" dirty="0"/>
              <a:t>Духа</a:t>
            </a:r>
            <a:br>
              <a:rPr lang="ru-RU" sz="3200" b="1" dirty="0"/>
            </a:b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021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78353486-26D6-FC40-902A-1D68A4E0C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66219F-46C3-8648-AC14-9A389BCEA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732" y="954157"/>
            <a:ext cx="5091486" cy="55593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Римлянам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8:7-9</a:t>
            </a:r>
          </a:p>
          <a:p>
            <a:pPr marL="0" indent="0" algn="ctr">
              <a:buNone/>
            </a:pPr>
            <a:r>
              <a:rPr lang="ru-RU" dirty="0"/>
              <a:t>«Потому что плотские помышления суть вражда против Бога: ибо закону Божию не покоряются, да и не могут. Посему, живущие по плоти Богу угодить не могут. Но вы не по плоти живете, а по духу,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если только Дух Божий живет в вас</a:t>
            </a:r>
            <a:r>
              <a:rPr lang="ru-RU" dirty="0"/>
              <a:t>. Если же кто Духа Христова не имеет, тот и не Его».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38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816C6C-EE1B-024C-A1E7-3DE708314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05" y="1269032"/>
            <a:ext cx="5151783" cy="49859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Иоанна 14:16-18</a:t>
            </a:r>
          </a:p>
          <a:p>
            <a:pPr marL="0" indent="0" algn="ctr">
              <a:buNone/>
            </a:pPr>
            <a:r>
              <a:rPr lang="ru-RU" dirty="0"/>
              <a:t>«И Я умолю Отца, и даст вам другого Утешителя, да пребудет с вами вовек, Духа истины, Которого мир не может принять, потому что не видит Его и не знает Его; а вы знаете Его; ибо Он с вами пребывает и в вас будет.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Не оставлю вас сиротами; приду к вам</a:t>
            </a:r>
            <a:r>
              <a:rPr lang="ru-RU" dirty="0"/>
              <a:t>».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B0B516DC-18FC-B841-9BDD-DA06E34207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61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hallow focus photography of tree with pink flowers">
            <a:extLst>
              <a:ext uri="{FF2B5EF4-FFF2-40B4-BE49-F238E27FC236}">
                <a16:creationId xmlns:a16="http://schemas.microsoft.com/office/drawing/2014/main" xmlns="" id="{9CE329FD-E9E9-3C49-95C0-86C13F1ED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3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E623-472C-E84A-A86F-466DFED54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7701" y="1616765"/>
            <a:ext cx="4540231" cy="3737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Луки 11:13</a:t>
            </a:r>
          </a:p>
          <a:p>
            <a:pPr marL="0" indent="0" algn="ctr">
              <a:buNone/>
            </a:pPr>
            <a:r>
              <a:rPr lang="ru-RU" dirty="0"/>
              <a:t>«Итак, если вы, будучи злы, умеете даяния благие давать детям вашим, тем более Отец Небесный даст Духа Святого просящим у Него?»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871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1238</Words>
  <Application>Microsoft Office PowerPoint</Application>
  <PresentationFormat>Произвольный</PresentationFormat>
  <Paragraphs>81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КАК МЫ МОЖЕМ ПРОЯВИТЬ СТРАХ БОЖИЙ?  </vt:lpstr>
      <vt:lpstr>Презентация PowerPoint</vt:lpstr>
      <vt:lpstr>1. Ежедневно ищите Бога, читая Священное Писание и труды Духа Пророчества. </vt:lpstr>
      <vt:lpstr>Презентация PowerPoint</vt:lpstr>
      <vt:lpstr>Презентация PowerPoint</vt:lpstr>
      <vt:lpstr> 2. Усердная молитва о пребывании Святого Духа  </vt:lpstr>
      <vt:lpstr>Презентация PowerPoint</vt:lpstr>
      <vt:lpstr>Презентация PowerPoint</vt:lpstr>
      <vt:lpstr>Презентация PowerPoint</vt:lpstr>
      <vt:lpstr>3. Закройте двери сердца от зла</vt:lpstr>
      <vt:lpstr>Презентация PowerPoint</vt:lpstr>
      <vt:lpstr>4. Будьте свидетелями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HOW CAN WE DEVELOP THE FEAR OF GOD </dc:title>
  <dc:creator>Raquel Arrais</dc:creator>
  <cp:lastModifiedBy>Анна</cp:lastModifiedBy>
  <cp:revision>4</cp:revision>
  <dcterms:created xsi:type="dcterms:W3CDTF">2022-02-15T05:57:05Z</dcterms:created>
  <dcterms:modified xsi:type="dcterms:W3CDTF">2022-04-04T19:18:38Z</dcterms:modified>
</cp:coreProperties>
</file>