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8" r:id="rId4"/>
    <p:sldId id="262" r:id="rId5"/>
    <p:sldId id="260" r:id="rId6"/>
    <p:sldId id="263" r:id="rId7"/>
    <p:sldId id="257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C9771D-93D2-214B-80D6-E75B12D6415B}" v="6" dt="2022-11-16T19:29:42.9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/>
    <p:restoredTop sz="96654"/>
  </p:normalViewPr>
  <p:slideViewPr>
    <p:cSldViewPr snapToGrid="0">
      <p:cViewPr varScale="1">
        <p:scale>
          <a:sx n="69" d="100"/>
          <a:sy n="69" d="100"/>
        </p:scale>
        <p:origin x="4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1D263-5553-A17F-9505-D6342CC4F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0F564E7-346C-3754-017F-1170ACB28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CD297B-7A14-80BC-02FE-D5F3A3D3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38F346-2247-C5F4-8DF0-0DB6E233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FAF7DE-1A22-8E91-5799-2638DDC9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0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5C1EF-2909-7276-9BB2-3233C1417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4121970-19E1-4F8A-6F2E-6C5F186A3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6330D5-C0FC-BBF7-A818-28894135D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36DCD-9C96-EB42-7469-3C069343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2C494C-09A1-8307-8D0F-3729C39E8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EC0BD0D-BAC0-EB7D-EDB6-D940372E98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AB1AC2-F407-BEB3-3AE5-A3D177187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EA179C-943B-1ABD-E443-D42D2E43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4E4099-D09F-91E4-6277-BC41F4E8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1772AF-3880-56AE-D6AE-CAC55E02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DD688-6B86-4979-783C-47C80E343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BADEAE-BEA5-649A-3367-B72F06C7C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D8C300-CFE6-9152-E100-073D70A5F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602A9-C293-B255-A50D-592A1B86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6B36F5-CD52-B3A4-F4B1-68603B005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7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B0CD1B-969E-0A3A-2550-4E813855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7549C7-90CF-3CD7-FE12-30B6F30D87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017314-04CE-5664-6124-6A895961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8B0747-A0E1-DF5C-A168-2F698087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CA38B9-4A72-CE8C-157B-7E000885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4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A22FD4-9082-3C16-1255-56BDDD2A4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1CD850-AE7D-F8FB-B740-9E1A2BD0E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19CA5E-A008-793B-6488-0EC1820E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B4EA8A-AACC-3ACE-C401-016FFD6D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163B38-BF7E-959B-D788-8CC66EAF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41CD7E-CC0C-53F5-13B8-57A1A36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030767-86CA-3088-D274-4EAB29E2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9A59C3-7ADD-39AF-5D70-099C066C5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8849DAB-F547-0DD9-463A-272A57D40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56C87D3-EA5F-84A8-1B45-1E75EE7E08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EB26129-5DB1-0762-0E83-7FEC15DD2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347BCE-5B3E-91C7-19D7-7B992384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6D2B333-A624-B8F5-43F0-D4428B574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13999D5-21DE-62EC-D234-26D71114F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2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39E259-407F-D696-D3F8-EB84FAE4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B46CD6-9311-8F8B-EC82-404108517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1B0BB4A-E28C-BB5A-B1BF-059DE4B02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882D36-620F-4C8F-AB1A-AC72A65AC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1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B56EDC9-4775-55E6-5740-1443AEBC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D964F94-9C88-D0B4-97A8-2BB57B21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E80019-22ED-882D-8D9A-FB60F645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7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8E97D-EB0D-E723-4AE5-5D5B91BB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6F9C74-B104-B4CF-BEFF-1C8A4BC9E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CBF334-07C0-0906-E530-AF72E0791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BF49AD-2335-F874-E502-4813CEB3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E857393-F924-102C-5D5E-36519276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E3E39C-F4EB-0491-C0AD-A0CA5469A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4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F410F2-353B-0A0D-78EB-2ABDE68C9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88E8F9A-B95C-97E4-8AD2-C828AFEDF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8CB767-3A93-9540-E7C5-772A7B62FE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DE3943-5197-9065-43BE-1160E5B5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9EE9F1-3487-7773-2D77-A33F5CCB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63D3CF-573C-55F7-32E6-889639761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039D03B-25B4-FD8D-4AC9-34543F08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3F961-2D15-3962-C160-51287813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8C301E-0C16-978A-7DA2-8098D572A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D8F24-C69B-7D4F-8E26-D4EE1DCD4234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969B6E-9E25-2175-14B6-EECB857F46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908F3D-940E-470D-E664-7FD33F9C3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61611-5E40-2245-A17A-A6D8675E9F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C18A0C-AE64-2597-4FD0-E0F7D7B0C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0776" y="3122221"/>
            <a:ext cx="5029201" cy="16523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7200" dirty="0" smtClean="0">
                <a:solidFill>
                  <a:srgbClr val="3E5733"/>
                </a:solidFill>
                <a:latin typeface="Avenir Next Condensed" panose="020B0506020202020204" pitchFamily="34" charset="0"/>
                <a:cs typeface="Cordia New" panose="020B0304020202020204" pitchFamily="34" charset="-34"/>
              </a:rPr>
              <a:t>Молитвой</a:t>
            </a:r>
            <a:endParaRPr lang="en-US" sz="7200" dirty="0">
              <a:solidFill>
                <a:srgbClr val="3E5733"/>
              </a:solidFill>
              <a:latin typeface="Avenir Next Condensed" panose="020B050602020202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B09A96-5555-85E3-E1C7-068542A80485}"/>
              </a:ext>
            </a:extLst>
          </p:cNvPr>
          <p:cNvSpPr txBox="1"/>
          <p:nvPr/>
        </p:nvSpPr>
        <p:spPr>
          <a:xfrm>
            <a:off x="2923394" y="5138262"/>
            <a:ext cx="3999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Международный День Молитвы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Отдел Женского Служения</a:t>
            </a:r>
          </a:p>
          <a:p>
            <a:pPr algn="ct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1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Генеральной Конференции</a:t>
            </a:r>
            <a:endParaRPr lang="ru-RU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2023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C8F60622-9C8D-B22D-8115-CFE12F1D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8642" y="4774607"/>
            <a:ext cx="609177" cy="4348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51CA79-8882-7F59-09F8-E9E9794C9352}"/>
              </a:ext>
            </a:extLst>
          </p:cNvPr>
          <p:cNvSpPr txBox="1"/>
          <p:nvPr/>
        </p:nvSpPr>
        <p:spPr>
          <a:xfrm>
            <a:off x="2923394" y="2145259"/>
            <a:ext cx="46265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3E5733"/>
                </a:solidFill>
                <a:cs typeface="Cordia New" panose="020B0304020202020204" pitchFamily="34" charset="-34"/>
              </a:rPr>
              <a:t>Преображенные</a:t>
            </a:r>
            <a:endParaRPr lang="en-US" sz="4000" dirty="0">
              <a:solidFill>
                <a:srgbClr val="3E57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89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Преображающая молитва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469"/>
            <a:ext cx="9294341" cy="3511136"/>
          </a:xfrm>
        </p:spPr>
        <p:txBody>
          <a:bodyPr anchor="ctr">
            <a:normAutofit/>
          </a:bodyPr>
          <a:lstStyle/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«Итак, умоляю вас, братия, милосердием Божиим, представьте тела ваши в жертву живую, святую, благоугодную Богу, для разумного служения вашего,</a:t>
            </a:r>
          </a:p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 и не сообразуйтесь с веком сим, но преобразуйтесь обновлением ума вашего, чтобы вам познавать, что есть воля Божия, благая, угодная 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совершенная».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Послание к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Римлянам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12:1-2 – Библия.</a:t>
            </a:r>
            <a:endParaRPr lang="en-US" sz="48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008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Преображающая молитва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5330"/>
            <a:ext cx="9294341" cy="3511136"/>
          </a:xfrm>
        </p:spPr>
        <p:txBody>
          <a:bodyPr anchor="ctr">
            <a:normAutofit/>
          </a:bodyPr>
          <a:lstStyle/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«Много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может усиленная молитва праведного».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Иакова 5:16 – Библия. </a:t>
            </a:r>
            <a:endParaRPr lang="en-US" sz="8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007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139" y="1868556"/>
            <a:ext cx="9232557" cy="275313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Проходя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через трудные испытания или большое горе, мы не беспокоимся о том, как мы выглядим, или о том, что другие могут подумать о нас. Мы находимся в особой комнате у трона Бога, и возносим личные молитвы. .  </a:t>
            </a:r>
            <a:endParaRPr lang="en-US" sz="60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899EB8-FCBB-C24F-9DCC-1391CF06E67E}"/>
              </a:ext>
            </a:extLst>
          </p:cNvPr>
          <p:cNvSpPr txBox="1"/>
          <p:nvPr/>
        </p:nvSpPr>
        <p:spPr>
          <a:xfrm>
            <a:off x="3737112" y="4854473"/>
            <a:ext cx="65821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3E5733"/>
                </a:solidFill>
                <a:effectLst/>
                <a:latin typeface="Avenir Next Condensed" panose="020B0506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Молитва меняет обстоятельства и людей. </a:t>
            </a:r>
            <a:r>
              <a:rPr lang="en-US" sz="3200" b="1" dirty="0" smtClean="0">
                <a:solidFill>
                  <a:srgbClr val="3E5733"/>
                </a:solidFill>
                <a:effectLst/>
                <a:latin typeface="Avenir Next Condensed" panose="020B0506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3CB8340-EACE-35B1-C6DD-9CB703D78BAA}"/>
              </a:ext>
            </a:extLst>
          </p:cNvPr>
          <p:cNvSpPr txBox="1">
            <a:spLocks/>
          </p:cNvSpPr>
          <p:nvPr/>
        </p:nvSpPr>
        <p:spPr>
          <a:xfrm>
            <a:off x="-19878" y="0"/>
            <a:ext cx="10465904" cy="1868557"/>
          </a:xfrm>
          <a:prstGeom prst="rect">
            <a:avLst/>
          </a:prstGeom>
          <a:solidFill>
            <a:schemeClr val="bg1">
              <a:alpha val="4825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3E5733"/>
                </a:solidFill>
                <a:latin typeface="Avenir Next Condensed" panose="020B0506020202020204" pitchFamily="34" charset="0"/>
              </a:rPr>
              <a:t>	</a:t>
            </a:r>
            <a:r>
              <a:rPr lang="ru-RU" sz="40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Преобразованные </a:t>
            </a:r>
            <a:r>
              <a:rPr lang="ru-RU" sz="40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благодаря Молитве </a:t>
            </a:r>
            <a:endParaRPr lang="ru-RU" sz="4000" dirty="0" smtClean="0">
              <a:solidFill>
                <a:srgbClr val="3E5733"/>
              </a:solidFill>
              <a:latin typeface="Avenir Next Condensed" panose="020B0506020202020204" pitchFamily="34" charset="0"/>
            </a:endParaRPr>
          </a:p>
          <a:p>
            <a:r>
              <a:rPr lang="ru-RU" sz="40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	</a:t>
            </a:r>
            <a:r>
              <a:rPr lang="ru-RU" sz="40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в </a:t>
            </a:r>
            <a:r>
              <a:rPr lang="ru-RU" sz="4000" dirty="0">
                <a:solidFill>
                  <a:srgbClr val="3E5733"/>
                </a:solidFill>
                <a:latin typeface="Avenir Next Condensed" panose="020B0506020202020204" pitchFamily="34" charset="0"/>
              </a:rPr>
              <a:t>сложные времена</a:t>
            </a:r>
            <a:endParaRPr lang="en-US" sz="40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902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062"/>
            <a:ext cx="9232557" cy="3189137"/>
          </a:xfrm>
        </p:spPr>
        <p:txBody>
          <a:bodyPr anchor="ctr">
            <a:norm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Когда мы молимся, верим ли мы что Бог нам ответит? И когда Бог отвечает, верим ли мы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что, </a:t>
            </a: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это был Его ответ на нашу молитву, или мы пытаемся найти этому более конкретное и логическое объяснение, не можем поверить что это Бог сделал для нас?</a:t>
            </a:r>
            <a:endParaRPr 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2520AB77-A50E-D4DE-1977-15F4F98F86A3}"/>
              </a:ext>
            </a:extLst>
          </p:cNvPr>
          <p:cNvSpPr txBox="1">
            <a:spLocks/>
          </p:cNvSpPr>
          <p:nvPr/>
        </p:nvSpPr>
        <p:spPr>
          <a:xfrm>
            <a:off x="-19878" y="0"/>
            <a:ext cx="10465904" cy="1868557"/>
          </a:xfrm>
          <a:prstGeom prst="rect">
            <a:avLst/>
          </a:prstGeom>
          <a:solidFill>
            <a:schemeClr val="bg1">
              <a:alpha val="4825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	</a:t>
            </a:r>
            <a:r>
              <a:rPr lang="ru-RU" sz="4000" b="1" dirty="0">
                <a:solidFill>
                  <a:srgbClr val="3E5733"/>
                </a:solidFill>
                <a:latin typeface="Avenir Next Condensed" panose="020B0506020202020204" pitchFamily="34" charset="0"/>
              </a:rPr>
              <a:t>Преобразованные благодаря Молитве </a:t>
            </a:r>
          </a:p>
          <a:p>
            <a:r>
              <a:rPr lang="ru-RU" sz="4000" b="1" dirty="0">
                <a:solidFill>
                  <a:srgbClr val="3E5733"/>
                </a:solidFill>
                <a:latin typeface="Avenir Next Condensed" panose="020B0506020202020204" pitchFamily="34" charset="0"/>
              </a:rPr>
              <a:t>	в сложные времена</a:t>
            </a:r>
          </a:p>
        </p:txBody>
      </p:sp>
    </p:spTree>
    <p:extLst>
      <p:ext uri="{BB962C8B-B14F-4D97-AF65-F5344CB8AC3E}">
        <p14:creationId xmlns:p14="http://schemas.microsoft.com/office/powerpoint/2010/main" val="3856170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891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Прийдите к Отцу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835564"/>
            <a:ext cx="9011478" cy="4495662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Обращаться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в молитве к Богу уместно в любое время и на всяком месте. Ничто не может помешать нам открыть свои сердца в искренней молитве. Даже среди уличного шума, в толпе или занимаясь своим обычным делом, мы можем обращаться к Богу, прося о Его помощи и руководства, как это делал Неемия в то самое время, когда излагал свою просьбу царю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Артаксерксу. </a:t>
            </a:r>
            <a:endParaRPr lang="en-US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059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Прийдите к Отцу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2" y="1805747"/>
            <a:ext cx="9146059" cy="4351338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«Поддерживать тесное общение с Богом можно везде. Дверь нашего сердца должна быть постоянно открыта с приглашением для Христа, чтобы Он мог войти и пребывать в нашей душе как желанный небесный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гость…»</a:t>
            </a:r>
            <a:endParaRPr lang="en-US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5335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Прийдите к Отцу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417" y="1825624"/>
            <a:ext cx="9146059" cy="4754079"/>
          </a:xfrm>
          <a:noFill/>
        </p:spPr>
        <p:txBody>
          <a:bodyPr anchor="ctr">
            <a:normAutofit/>
          </a:bodyPr>
          <a:lstStyle/>
          <a:p>
            <a:pPr marR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Хотя нас может окружать порочная и разложившаяся среда, нам незачем дышать ее вредными испарениями, ведь мы имеем возможность жить в чистой атмосфере неба. Вознося наши сердца в искренней молитве к Богу, мы можем сохранить себя от нечистых и худых мыслей. Люди, сердца которых открыты для влияния и благословений Божьих, будут жить в более святой атмосфере и иметь постоянное общение с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Небом».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indent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Эллен Г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 Уайт, Путь ко Христу,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стр.99.</a:t>
            </a:r>
            <a:endParaRPr lang="en-US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852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B09A96-5555-85E3-E1C7-068542A80485}"/>
              </a:ext>
            </a:extLst>
          </p:cNvPr>
          <p:cNvSpPr txBox="1"/>
          <p:nvPr/>
        </p:nvSpPr>
        <p:spPr>
          <a:xfrm>
            <a:off x="3002906" y="3429000"/>
            <a:ext cx="3999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Международный </a:t>
            </a: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День Молитвы</a:t>
            </a:r>
          </a:p>
          <a:p>
            <a:pPr algn="ctr"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Отдел Женского Служения</a:t>
            </a:r>
          </a:p>
          <a:p>
            <a:pPr algn="ctr"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Генеральной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Конференции</a:t>
            </a:r>
          </a:p>
          <a:p>
            <a:pPr algn="ctr">
              <a:lnSpc>
                <a:spcPts val="1800"/>
              </a:lnSpc>
            </a:pP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2023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C8F60622-9C8D-B22D-8115-CFE12F1D3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6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0558" y="2712002"/>
            <a:ext cx="1004371" cy="71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78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BECE72-62C0-4E1B-3771-9FE07FE7C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61" y="646044"/>
            <a:ext cx="9232557" cy="446267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«Итак, умоляю вас, братия, милосердием Божиим, представьте тела ваши в жертву живую, святую, благоугодную Богу, для разумного служения вашего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не сообразуйтесь с веком сим, но преобразуйтесь обновлением ума вашего, чтобы вам познавать, что есть воля Божия, благая, угодная и совершенная.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Послание к Римлянам 12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глава:1-2.</a:t>
            </a:r>
            <a:endParaRPr lang="en-US" sz="36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74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Время молиться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6059" cy="4351338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«Обращаться в молитве к Богу уместно в любое время и на всяком месте». </a:t>
            </a:r>
            <a:endParaRPr lang="ru-RU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Е. Г. Уайт, Молитва, стр.223)</a:t>
            </a:r>
            <a:endParaRPr lang="en-US" sz="36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949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930FEA-4991-9976-09D8-F69C077F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Время молиться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F3141E8-E17D-C25F-B2EF-BE8198B4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6059" cy="4351338"/>
          </a:xfrm>
          <a:noFill/>
        </p:spPr>
        <p:txBody>
          <a:bodyPr anchor="ctr">
            <a:normAutofit/>
          </a:bodyPr>
          <a:lstStyle/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«Посему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да приступаем с дерзновением к престолу благодати, чтобы получить милость и обрести благодать для благовременной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помощи».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Послание к Евреям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4:16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—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 Regular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Библия.</a:t>
            </a:r>
            <a:endParaRPr lang="en-US" sz="36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033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2EF4A18C-0513-9DA4-803F-E9F515535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48" y="1825625"/>
            <a:ext cx="9568069" cy="4351338"/>
          </a:xfrm>
        </p:spPr>
        <p:txBody>
          <a:bodyPr anchor="t">
            <a:normAutofit/>
          </a:bodyPr>
          <a:lstStyle/>
          <a:p>
            <a:pPr marL="457200" lvl="1" indent="0">
              <a:buNone/>
            </a:pPr>
            <a:endParaRPr lang="en-US" sz="32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>
              <a:buNone/>
            </a:pP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«Мы 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же все, открытым лицом, как в зеркале, взирая на славу Господню, преображаемся в тот же образ от славы в славу, как от Господня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Духа»</a:t>
            </a: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457200" lvl="1" indent="0">
              <a:buNone/>
            </a:pP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lvl="1" indent="0">
              <a:buNone/>
            </a:pPr>
            <a:r>
              <a:rPr 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2-е послание Коринфянам </a:t>
            </a:r>
            <a:r>
              <a:rPr lang="ru-RU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3:18 – Библия.</a:t>
            </a:r>
            <a:endParaRPr lang="en-US" sz="36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CE481A66-7EF4-8BF6-FB2F-E0A710F76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465904" cy="1868557"/>
          </a:xfrm>
          <a:solidFill>
            <a:schemeClr val="bg1">
              <a:alpha val="4825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 Condensed" panose="020B0506020202020204" pitchFamily="34" charset="0"/>
              </a:rPr>
              <a:t> 	</a:t>
            </a:r>
            <a:r>
              <a:rPr lang="ru-RU" sz="48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Сила Молитвы </a:t>
            </a:r>
            <a:endParaRPr lang="en-US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6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Преображающая молитва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70773" cy="4351338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«Если исповедуем грехи наши, то Он, будучи верен и праведен, простит нам грехи наши и очистит нас от всякой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неправды».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1-е послание Иоанна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1:9 – Библия.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0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Преображающая Молитва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86798"/>
            <a:ext cx="9294341" cy="3906077"/>
          </a:xfrm>
        </p:spPr>
        <p:txBody>
          <a:bodyPr anchor="ctr">
            <a:normAutofit lnSpcReduction="10000"/>
          </a:bodyPr>
          <a:lstStyle/>
          <a:p>
            <a:pPr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«Ибо в вас должны быть те же чувствования, какие и во Христе Иисусе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Он, будучи образом Божиим, не почитал хищением быть равным Богу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но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уничижил Себя Самого, приняв образ раба, сделавшись подобным человекам и по виду став как человек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; смирил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Себя, быв послушным даже до смерти, и смерти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крестной».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Послание к Филиппийцам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2:5-8 – Библия.</a:t>
            </a:r>
            <a:endParaRPr lang="en-US" sz="19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2986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Преображающая молитва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6" y="2226365"/>
            <a:ext cx="9294341" cy="3511136"/>
          </a:xfrm>
        </p:spPr>
        <p:txBody>
          <a:bodyPr anchor="ctr">
            <a:normAutofit/>
          </a:bodyPr>
          <a:lstStyle/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«И вот какое дерзновение мы имеем к Нему, что, когда просим чего по воле Его, Он слушает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нас».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Avenir Next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1-е послание Иоанна </a:t>
            </a: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5:14 – Библия.</a:t>
            </a:r>
            <a:endParaRPr lang="en-US" sz="180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venir Next Regular" panose="020B05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0617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E9A62B-1BAC-B905-0AEF-0B8065C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3E5733"/>
                </a:solidFill>
                <a:latin typeface="Avenir Next Condensed" panose="020B0506020202020204" pitchFamily="34" charset="0"/>
              </a:rPr>
              <a:t>Преображающая молитва</a:t>
            </a:r>
            <a:endParaRPr lang="en-US" sz="4800" dirty="0">
              <a:solidFill>
                <a:srgbClr val="3E5733"/>
              </a:solidFill>
              <a:latin typeface="Avenir Next Condensed" panose="020B0506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4BD8741-9E6B-E58D-99CF-B9E34937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7" y="2246243"/>
            <a:ext cx="9294341" cy="3511136"/>
          </a:xfrm>
        </p:spPr>
        <p:txBody>
          <a:bodyPr anchor="ctr">
            <a:normAutofit/>
          </a:bodyPr>
          <a:lstStyle/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Речь не о том, что я могу сделать, а о том, что Бог может сделать во мне и через меня, чтобы я мог служить и помогать другим. </a:t>
            </a:r>
          </a:p>
          <a:p>
            <a:pPr marL="20955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venir Next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(Деяние Апостолов, 8)</a:t>
            </a:r>
          </a:p>
        </p:txBody>
      </p:sp>
    </p:spTree>
    <p:extLst>
      <p:ext uri="{BB962C8B-B14F-4D97-AF65-F5344CB8AC3E}">
        <p14:creationId xmlns:p14="http://schemas.microsoft.com/office/powerpoint/2010/main" val="4135521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732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7" baseType="lpstr">
      <vt:lpstr>Arial Unicode MS</vt:lpstr>
      <vt:lpstr>Arial</vt:lpstr>
      <vt:lpstr>Avenir Next</vt:lpstr>
      <vt:lpstr>Avenir Next Condensed</vt:lpstr>
      <vt:lpstr>Avenir Next Regular</vt:lpstr>
      <vt:lpstr>Calibri</vt:lpstr>
      <vt:lpstr>Calibri Light</vt:lpstr>
      <vt:lpstr>Cordia New</vt:lpstr>
      <vt:lpstr>Times New Roman</vt:lpstr>
      <vt:lpstr>Office Theme</vt:lpstr>
      <vt:lpstr>Молитвой</vt:lpstr>
      <vt:lpstr>Apresentação do PowerPoint</vt:lpstr>
      <vt:lpstr>Время молиться</vt:lpstr>
      <vt:lpstr>Время молиться</vt:lpstr>
      <vt:lpstr>  Сила Молитвы </vt:lpstr>
      <vt:lpstr>Преображающая молитва</vt:lpstr>
      <vt:lpstr>Преображающая Молитва</vt:lpstr>
      <vt:lpstr>Преображающая молитва</vt:lpstr>
      <vt:lpstr>Преображающая молитва</vt:lpstr>
      <vt:lpstr>Преображающая молитва</vt:lpstr>
      <vt:lpstr>Преображающая молитва</vt:lpstr>
      <vt:lpstr>Apresentação do PowerPoint</vt:lpstr>
      <vt:lpstr>Apresentação do PowerPoint</vt:lpstr>
      <vt:lpstr>Прийдите к Отцу</vt:lpstr>
      <vt:lpstr>Прийдите к Отцу</vt:lpstr>
      <vt:lpstr>Прийдите к Отцу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 PRAYER</dc:title>
  <dc:creator>Itin, Nilde</dc:creator>
  <cp:lastModifiedBy>Conta da Microsoft</cp:lastModifiedBy>
  <cp:revision>23</cp:revision>
  <dcterms:created xsi:type="dcterms:W3CDTF">2022-11-16T15:19:06Z</dcterms:created>
  <dcterms:modified xsi:type="dcterms:W3CDTF">2023-01-10T19:48:45Z</dcterms:modified>
</cp:coreProperties>
</file>