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8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A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7" autoAdjust="0"/>
    <p:restoredTop sz="81924" autoAdjust="0"/>
  </p:normalViewPr>
  <p:slideViewPr>
    <p:cSldViewPr snapToGrid="0">
      <p:cViewPr varScale="1">
        <p:scale>
          <a:sx n="104" d="100"/>
          <a:sy n="104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E338B2A6-1C27-FF42-856A-92C9FF795A12}"/>
    <pc:docChg chg="undo redo custSel addSld delSld modSld sldOrd modMainMaster">
      <pc:chgData name="Itin, Nilde" userId="4a5681fe-fcae-4d84-8342-8bf611bd7e79" providerId="ADAL" clId="{E338B2A6-1C27-FF42-856A-92C9FF795A12}" dt="2022-11-15T22:02:37.694" v="307" actId="2711"/>
      <pc:docMkLst>
        <pc:docMk/>
      </pc:docMkLst>
      <pc:sldChg chg="addSp delSp modSp mod setBg">
        <pc:chgData name="Itin, Nilde" userId="4a5681fe-fcae-4d84-8342-8bf611bd7e79" providerId="ADAL" clId="{E338B2A6-1C27-FF42-856A-92C9FF795A12}" dt="2022-11-15T14:19:46.274" v="15"/>
        <pc:sldMkLst>
          <pc:docMk/>
          <pc:sldMk cId="939815118" sldId="256"/>
        </pc:sldMkLst>
        <pc:spChg chg="add del">
          <ac:chgData name="Itin, Nilde" userId="4a5681fe-fcae-4d84-8342-8bf611bd7e79" providerId="ADAL" clId="{E338B2A6-1C27-FF42-856A-92C9FF795A12}" dt="2022-11-15T13:59:22.218" v="6" actId="478"/>
          <ac:spMkLst>
            <pc:docMk/>
            <pc:sldMk cId="939815118" sldId="256"/>
            <ac:spMk id="2" creationId="{225CD1D3-4422-45EC-9CC1-66000D37E76F}"/>
          </ac:spMkLst>
        </pc:spChg>
        <pc:spChg chg="del">
          <ac:chgData name="Itin, Nilde" userId="4a5681fe-fcae-4d84-8342-8bf611bd7e79" providerId="ADAL" clId="{E338B2A6-1C27-FF42-856A-92C9FF795A12}" dt="2022-11-15T13:59:10.551" v="3" actId="478"/>
          <ac:spMkLst>
            <pc:docMk/>
            <pc:sldMk cId="939815118" sldId="256"/>
            <ac:spMk id="3" creationId="{A3372356-2742-4078-8E27-996364893FEE}"/>
          </ac:spMkLst>
        </pc:spChg>
        <pc:spChg chg="add del mod">
          <ac:chgData name="Itin, Nilde" userId="4a5681fe-fcae-4d84-8342-8bf611bd7e79" providerId="ADAL" clId="{E338B2A6-1C27-FF42-856A-92C9FF795A12}" dt="2022-11-15T13:59:18.689" v="5" actId="478"/>
          <ac:spMkLst>
            <pc:docMk/>
            <pc:sldMk cId="939815118" sldId="256"/>
            <ac:spMk id="5" creationId="{D62336CB-209E-5A4C-480A-71834AB228F1}"/>
          </ac:spMkLst>
        </pc:spChg>
        <pc:spChg chg="add del mod">
          <ac:chgData name="Itin, Nilde" userId="4a5681fe-fcae-4d84-8342-8bf611bd7e79" providerId="ADAL" clId="{E338B2A6-1C27-FF42-856A-92C9FF795A12}" dt="2022-11-15T13:59:23.971" v="7" actId="478"/>
          <ac:spMkLst>
            <pc:docMk/>
            <pc:sldMk cId="939815118" sldId="256"/>
            <ac:spMk id="7" creationId="{D66C6310-21E6-613E-8FC4-DFF0479F885E}"/>
          </ac:spMkLst>
        </pc:spChg>
      </pc:sldChg>
      <pc:sldChg chg="addSp modSp mod setBg">
        <pc:chgData name="Itin, Nilde" userId="4a5681fe-fcae-4d84-8342-8bf611bd7e79" providerId="ADAL" clId="{E338B2A6-1C27-FF42-856A-92C9FF795A12}" dt="2022-11-15T22:02:37.694" v="307" actId="2711"/>
        <pc:sldMkLst>
          <pc:docMk/>
          <pc:sldMk cId="3159037131" sldId="257"/>
        </pc:sldMkLst>
        <pc:spChg chg="add mod">
          <ac:chgData name="Itin, Nilde" userId="4a5681fe-fcae-4d84-8342-8bf611bd7e79" providerId="ADAL" clId="{E338B2A6-1C27-FF42-856A-92C9FF795A12}" dt="2022-11-15T16:07:51.813" v="253" actId="207"/>
          <ac:spMkLst>
            <pc:docMk/>
            <pc:sldMk cId="3159037131" sldId="257"/>
            <ac:spMk id="3" creationId="{D25D532E-5CF3-8C1E-9CE0-645F02654366}"/>
          </ac:spMkLst>
        </pc:spChg>
        <pc:spChg chg="mod">
          <ac:chgData name="Itin, Nilde" userId="4a5681fe-fcae-4d84-8342-8bf611bd7e79" providerId="ADAL" clId="{E338B2A6-1C27-FF42-856A-92C9FF795A12}" dt="2022-11-15T22:02:37.694" v="307" actId="2711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 setBg">
        <pc:chgData name="Itin, Nilde" userId="4a5681fe-fcae-4d84-8342-8bf611bd7e79" providerId="ADAL" clId="{E338B2A6-1C27-FF42-856A-92C9FF795A12}" dt="2022-11-15T21:59:10.121" v="263" actId="207"/>
        <pc:sldMkLst>
          <pc:docMk/>
          <pc:sldMk cId="2096470166" sldId="267"/>
        </pc:sldMkLst>
        <pc:spChg chg="mod">
          <ac:chgData name="Itin, Nilde" userId="4a5681fe-fcae-4d84-8342-8bf611bd7e79" providerId="ADAL" clId="{E338B2A6-1C27-FF42-856A-92C9FF795A12}" dt="2022-11-15T21:59:10.121" v="263" actId="207"/>
          <ac:spMkLst>
            <pc:docMk/>
            <pc:sldMk cId="2096470166" sldId="267"/>
            <ac:spMk id="3" creationId="{CF5CCE5B-CF24-43A2-B500-2AC2B165B86A}"/>
          </ac:spMkLst>
        </pc:spChg>
      </pc:sldChg>
      <pc:sldChg chg="addSp delSp modSp mod setBg chgLayout">
        <pc:chgData name="Itin, Nilde" userId="4a5681fe-fcae-4d84-8342-8bf611bd7e79" providerId="ADAL" clId="{E338B2A6-1C27-FF42-856A-92C9FF795A12}" dt="2022-11-15T22:00:15.428" v="275" actId="1036"/>
        <pc:sldMkLst>
          <pc:docMk/>
          <pc:sldMk cId="2613157746" sldId="268"/>
        </pc:sldMkLst>
        <pc:spChg chg="add del mod ord">
          <ac:chgData name="Itin, Nilde" userId="4a5681fe-fcae-4d84-8342-8bf611bd7e79" providerId="ADAL" clId="{E338B2A6-1C27-FF42-856A-92C9FF795A12}" dt="2022-11-15T21:59:30.929" v="264" actId="478"/>
          <ac:spMkLst>
            <pc:docMk/>
            <pc:sldMk cId="2613157746" sldId="268"/>
            <ac:spMk id="2" creationId="{4172A787-29A1-6241-49DB-3D8BEC13207A}"/>
          </ac:spMkLst>
        </pc:spChg>
        <pc:spChg chg="mod ord">
          <ac:chgData name="Itin, Nilde" userId="4a5681fe-fcae-4d84-8342-8bf611bd7e79" providerId="ADAL" clId="{E338B2A6-1C27-FF42-856A-92C9FF795A12}" dt="2022-11-15T21:56:08.311" v="257" actId="207"/>
          <ac:spMkLst>
            <pc:docMk/>
            <pc:sldMk cId="2613157746" sldId="268"/>
            <ac:spMk id="3" creationId="{CF5CCE5B-CF24-43A2-B500-2AC2B165B86A}"/>
          </ac:spMkLst>
        </pc:spChg>
        <pc:spChg chg="add del mod">
          <ac:chgData name="Itin, Nilde" userId="4a5681fe-fcae-4d84-8342-8bf611bd7e79" providerId="ADAL" clId="{E338B2A6-1C27-FF42-856A-92C9FF795A12}" dt="2022-11-15T21:59:35.403" v="266" actId="478"/>
          <ac:spMkLst>
            <pc:docMk/>
            <pc:sldMk cId="2613157746" sldId="268"/>
            <ac:spMk id="5" creationId="{31043A29-D41E-5F47-0AFE-07A6415FB6D7}"/>
          </ac:spMkLst>
        </pc:spChg>
        <pc:spChg chg="add mod">
          <ac:chgData name="Itin, Nilde" userId="4a5681fe-fcae-4d84-8342-8bf611bd7e79" providerId="ADAL" clId="{E338B2A6-1C27-FF42-856A-92C9FF795A12}" dt="2022-11-15T22:00:15.428" v="275" actId="1036"/>
          <ac:spMkLst>
            <pc:docMk/>
            <pc:sldMk cId="2613157746" sldId="268"/>
            <ac:spMk id="6" creationId="{27279512-2CC4-BDF0-04D5-94AFAB0BB13D}"/>
          </ac:spMkLst>
        </pc:spChg>
      </pc:sldChg>
      <pc:sldChg chg="addSp modSp mod setBg">
        <pc:chgData name="Itin, Nilde" userId="4a5681fe-fcae-4d84-8342-8bf611bd7e79" providerId="ADAL" clId="{E338B2A6-1C27-FF42-856A-92C9FF795A12}" dt="2022-11-15T22:01:01.962" v="282" actId="207"/>
        <pc:sldMkLst>
          <pc:docMk/>
          <pc:sldMk cId="1915455417" sldId="272"/>
        </pc:sldMkLst>
        <pc:spChg chg="add mod">
          <ac:chgData name="Itin, Nilde" userId="4a5681fe-fcae-4d84-8342-8bf611bd7e79" providerId="ADAL" clId="{E338B2A6-1C27-FF42-856A-92C9FF795A12}" dt="2022-11-15T15:47:50.785" v="122"/>
          <ac:spMkLst>
            <pc:docMk/>
            <pc:sldMk cId="1915455417" sldId="272"/>
            <ac:spMk id="2" creationId="{C1567AA7-4141-8783-65B4-410F8CB230B1}"/>
          </ac:spMkLst>
        </pc:spChg>
        <pc:spChg chg="mod">
          <ac:chgData name="Itin, Nilde" userId="4a5681fe-fcae-4d84-8342-8bf611bd7e79" providerId="ADAL" clId="{E338B2A6-1C27-FF42-856A-92C9FF795A12}" dt="2022-11-15T22:01:01.962" v="282" actId="207"/>
          <ac:spMkLst>
            <pc:docMk/>
            <pc:sldMk cId="1915455417" sldId="272"/>
            <ac:spMk id="3" creationId="{CF5CCE5B-CF24-43A2-B500-2AC2B165B86A}"/>
          </ac:spMkLst>
        </pc:spChg>
      </pc:sldChg>
      <pc:sldChg chg="addSp modSp mod setBg">
        <pc:chgData name="Itin, Nilde" userId="4a5681fe-fcae-4d84-8342-8bf611bd7e79" providerId="ADAL" clId="{E338B2A6-1C27-FF42-856A-92C9FF795A12}" dt="2022-11-15T22:01:13.466" v="285" actId="207"/>
        <pc:sldMkLst>
          <pc:docMk/>
          <pc:sldMk cId="684388020" sldId="273"/>
        </pc:sldMkLst>
        <pc:spChg chg="add mod">
          <ac:chgData name="Itin, Nilde" userId="4a5681fe-fcae-4d84-8342-8bf611bd7e79" providerId="ADAL" clId="{E338B2A6-1C27-FF42-856A-92C9FF795A12}" dt="2022-11-15T15:47:53.710" v="123"/>
          <ac:spMkLst>
            <pc:docMk/>
            <pc:sldMk cId="684388020" sldId="273"/>
            <ac:spMk id="2" creationId="{27289876-1E2E-20FB-8E02-00DB020419C0}"/>
          </ac:spMkLst>
        </pc:spChg>
        <pc:spChg chg="mod">
          <ac:chgData name="Itin, Nilde" userId="4a5681fe-fcae-4d84-8342-8bf611bd7e79" providerId="ADAL" clId="{E338B2A6-1C27-FF42-856A-92C9FF795A12}" dt="2022-11-15T22:01:13.466" v="285" actId="207"/>
          <ac:spMkLst>
            <pc:docMk/>
            <pc:sldMk cId="684388020" sldId="273"/>
            <ac:spMk id="3" creationId="{CF5CCE5B-CF24-43A2-B500-2AC2B165B86A}"/>
          </ac:spMkLst>
        </pc:spChg>
      </pc:sldChg>
      <pc:sldChg chg="addSp modSp mod setBg">
        <pc:chgData name="Itin, Nilde" userId="4a5681fe-fcae-4d84-8342-8bf611bd7e79" providerId="ADAL" clId="{E338B2A6-1C27-FF42-856A-92C9FF795A12}" dt="2022-11-15T22:01:43.927" v="302" actId="20577"/>
        <pc:sldMkLst>
          <pc:docMk/>
          <pc:sldMk cId="1563151049" sldId="274"/>
        </pc:sldMkLst>
        <pc:spChg chg="add mod">
          <ac:chgData name="Itin, Nilde" userId="4a5681fe-fcae-4d84-8342-8bf611bd7e79" providerId="ADAL" clId="{E338B2A6-1C27-FF42-856A-92C9FF795A12}" dt="2022-11-15T15:47:56.005" v="124"/>
          <ac:spMkLst>
            <pc:docMk/>
            <pc:sldMk cId="1563151049" sldId="274"/>
            <ac:spMk id="2" creationId="{7ECB94AC-B361-6492-70DE-A624A0AC59AB}"/>
          </ac:spMkLst>
        </pc:spChg>
        <pc:spChg chg="mod">
          <ac:chgData name="Itin, Nilde" userId="4a5681fe-fcae-4d84-8342-8bf611bd7e79" providerId="ADAL" clId="{E338B2A6-1C27-FF42-856A-92C9FF795A12}" dt="2022-11-15T22:01:43.927" v="302" actId="20577"/>
          <ac:spMkLst>
            <pc:docMk/>
            <pc:sldMk cId="1563151049" sldId="274"/>
            <ac:spMk id="3" creationId="{CF5CCE5B-CF24-43A2-B500-2AC2B165B86A}"/>
          </ac:spMkLst>
        </pc:spChg>
      </pc:sldChg>
      <pc:sldChg chg="addSp modSp mod setBg">
        <pc:chgData name="Itin, Nilde" userId="4a5681fe-fcae-4d84-8342-8bf611bd7e79" providerId="ADAL" clId="{E338B2A6-1C27-FF42-856A-92C9FF795A12}" dt="2022-11-15T22:02:02.206" v="305" actId="207"/>
        <pc:sldMkLst>
          <pc:docMk/>
          <pc:sldMk cId="850787879" sldId="275"/>
        </pc:sldMkLst>
        <pc:spChg chg="add mod">
          <ac:chgData name="Itin, Nilde" userId="4a5681fe-fcae-4d84-8342-8bf611bd7e79" providerId="ADAL" clId="{E338B2A6-1C27-FF42-856A-92C9FF795A12}" dt="2022-11-15T15:47:57.488" v="125"/>
          <ac:spMkLst>
            <pc:docMk/>
            <pc:sldMk cId="850787879" sldId="275"/>
            <ac:spMk id="2" creationId="{E6886402-1B88-4195-29F3-D96C1F2EF808}"/>
          </ac:spMkLst>
        </pc:spChg>
        <pc:spChg chg="mod">
          <ac:chgData name="Itin, Nilde" userId="4a5681fe-fcae-4d84-8342-8bf611bd7e79" providerId="ADAL" clId="{E338B2A6-1C27-FF42-856A-92C9FF795A12}" dt="2022-11-15T22:02:02.206" v="305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add del ord">
        <pc:chgData name="Itin, Nilde" userId="4a5681fe-fcae-4d84-8342-8bf611bd7e79" providerId="ADAL" clId="{E338B2A6-1C27-FF42-856A-92C9FF795A12}" dt="2022-11-15T22:00:46.089" v="279" actId="2696"/>
        <pc:sldMkLst>
          <pc:docMk/>
          <pc:sldMk cId="2897383144" sldId="276"/>
        </pc:sldMkLst>
      </pc:sldChg>
      <pc:sldChg chg="add ord">
        <pc:chgData name="Itin, Nilde" userId="4a5681fe-fcae-4d84-8342-8bf611bd7e79" providerId="ADAL" clId="{E338B2A6-1C27-FF42-856A-92C9FF795A12}" dt="2022-11-15T22:00:42.849" v="278" actId="20578"/>
        <pc:sldMkLst>
          <pc:docMk/>
          <pc:sldMk cId="1880092925" sldId="277"/>
        </pc:sldMkLst>
      </pc:sldChg>
      <pc:sldMasterChg chg="setBg modSldLayout">
        <pc:chgData name="Itin, Nilde" userId="4a5681fe-fcae-4d84-8342-8bf611bd7e79" providerId="ADAL" clId="{E338B2A6-1C27-FF42-856A-92C9FF795A12}" dt="2022-11-15T14:19:46.274" v="15"/>
        <pc:sldMasterMkLst>
          <pc:docMk/>
          <pc:sldMasterMk cId="2839226708" sldId="2147483648"/>
        </pc:sldMasterMkLst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2204622016" sldId="2147483649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3108020551" sldId="2147483650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2408963015" sldId="2147483651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2005326379" sldId="2147483652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3038547933" sldId="2147483653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187077509" sldId="2147483654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2697680889" sldId="2147483655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2027784460" sldId="2147483656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2822612455" sldId="2147483657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1006487792" sldId="2147483658"/>
          </pc:sldLayoutMkLst>
        </pc:sldLayoutChg>
        <pc:sldLayoutChg chg="setBg">
          <pc:chgData name="Itin, Nilde" userId="4a5681fe-fcae-4d84-8342-8bf611bd7e79" providerId="ADAL" clId="{E338B2A6-1C27-FF42-856A-92C9FF795A12}" dt="2022-11-15T14:19:46.274" v="15"/>
          <pc:sldLayoutMkLst>
            <pc:docMk/>
            <pc:sldMasterMk cId="2839226708" sldId="2147483648"/>
            <pc:sldLayoutMk cId="2339893331" sldId="2147483659"/>
          </pc:sldLayoutMkLst>
        </pc:sldLayoutChg>
      </pc:sldMasterChg>
    </pc:docChg>
  </pc:docChgLst>
  <pc:docChgLst>
    <pc:chgData name="Itin, Nilde" userId="4a5681fe-fcae-4d84-8342-8bf611bd7e79" providerId="ADAL" clId="{1678A875-85C1-0E48-9F26-FC385300B62A}"/>
    <pc:docChg chg="undo custSel addSld delSld modSld sldOrd">
      <pc:chgData name="Itin, Nilde" userId="4a5681fe-fcae-4d84-8342-8bf611bd7e79" providerId="ADAL" clId="{1678A875-85C1-0E48-9F26-FC385300B62A}" dt="2022-11-23T22:29:17.137" v="43" actId="403"/>
      <pc:docMkLst>
        <pc:docMk/>
      </pc:docMkLst>
      <pc:sldChg chg="modSp mod">
        <pc:chgData name="Itin, Nilde" userId="4a5681fe-fcae-4d84-8342-8bf611bd7e79" providerId="ADAL" clId="{1678A875-85C1-0E48-9F26-FC385300B62A}" dt="2022-11-23T15:42:05.978" v="15" actId="121"/>
        <pc:sldMkLst>
          <pc:docMk/>
          <pc:sldMk cId="3159037131" sldId="257"/>
        </pc:sldMkLst>
        <pc:spChg chg="mod">
          <ac:chgData name="Itin, Nilde" userId="4a5681fe-fcae-4d84-8342-8bf611bd7e79" providerId="ADAL" clId="{1678A875-85C1-0E48-9F26-FC385300B62A}" dt="2022-11-23T15:42:05.978" v="15" actId="121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1678A875-85C1-0E48-9F26-FC385300B62A}" dt="2022-11-23T22:29:17.137" v="43" actId="403"/>
        <pc:sldMkLst>
          <pc:docMk/>
          <pc:sldMk cId="2096470166" sldId="267"/>
        </pc:sldMkLst>
        <pc:spChg chg="mod">
          <ac:chgData name="Itin, Nilde" userId="4a5681fe-fcae-4d84-8342-8bf611bd7e79" providerId="ADAL" clId="{1678A875-85C1-0E48-9F26-FC385300B62A}" dt="2022-11-23T22:29:17.137" v="43" actId="403"/>
          <ac:spMkLst>
            <pc:docMk/>
            <pc:sldMk cId="2096470166" sldId="267"/>
            <ac:spMk id="3" creationId="{CF5CCE5B-CF24-43A2-B500-2AC2B165B86A}"/>
          </ac:spMkLst>
        </pc:spChg>
      </pc:sldChg>
      <pc:sldChg chg="modSp del mod">
        <pc:chgData name="Itin, Nilde" userId="4a5681fe-fcae-4d84-8342-8bf611bd7e79" providerId="ADAL" clId="{1678A875-85C1-0E48-9F26-FC385300B62A}" dt="2022-11-23T15:42:24.673" v="20" actId="2696"/>
        <pc:sldMkLst>
          <pc:docMk/>
          <pc:sldMk cId="1880092925" sldId="277"/>
        </pc:sldMkLst>
        <pc:spChg chg="mod">
          <ac:chgData name="Itin, Nilde" userId="4a5681fe-fcae-4d84-8342-8bf611bd7e79" providerId="ADAL" clId="{1678A875-85C1-0E48-9F26-FC385300B62A}" dt="2022-11-23T15:41:14.292" v="4" actId="1076"/>
          <ac:spMkLst>
            <pc:docMk/>
            <pc:sldMk cId="1880092925" sldId="277"/>
            <ac:spMk id="5" creationId="{D8DC5DEB-72A6-4E5D-86E9-746DBA450130}"/>
          </ac:spMkLst>
        </pc:spChg>
      </pc:sldChg>
      <pc:sldChg chg="addSp delSp modSp add mod ord">
        <pc:chgData name="Itin, Nilde" userId="4a5681fe-fcae-4d84-8342-8bf611bd7e79" providerId="ADAL" clId="{1678A875-85C1-0E48-9F26-FC385300B62A}" dt="2022-11-23T21:30:48.225" v="29" actId="1076"/>
        <pc:sldMkLst>
          <pc:docMk/>
          <pc:sldMk cId="1978363887" sldId="278"/>
        </pc:sldMkLst>
        <pc:spChg chg="add del mod">
          <ac:chgData name="Itin, Nilde" userId="4a5681fe-fcae-4d84-8342-8bf611bd7e79" providerId="ADAL" clId="{1678A875-85C1-0E48-9F26-FC385300B62A}" dt="2022-11-23T21:30:48.225" v="29" actId="1076"/>
          <ac:spMkLst>
            <pc:docMk/>
            <pc:sldMk cId="1978363887" sldId="278"/>
            <ac:spMk id="3" creationId="{D25D532E-5CF3-8C1E-9CE0-645F02654366}"/>
          </ac:spMkLst>
        </pc:spChg>
        <pc:spChg chg="add del mod">
          <ac:chgData name="Itin, Nilde" userId="4a5681fe-fcae-4d84-8342-8bf611bd7e79" providerId="ADAL" clId="{1678A875-85C1-0E48-9F26-FC385300B62A}" dt="2022-11-23T21:30:44.347" v="28" actId="478"/>
          <ac:spMkLst>
            <pc:docMk/>
            <pc:sldMk cId="1978363887" sldId="278"/>
            <ac:spMk id="4" creationId="{A91FB301-4328-9921-6930-5E77E3D9FC2A}"/>
          </ac:spMkLst>
        </pc:spChg>
        <pc:spChg chg="del mod">
          <ac:chgData name="Itin, Nilde" userId="4a5681fe-fcae-4d84-8342-8bf611bd7e79" providerId="ADAL" clId="{1678A875-85C1-0E48-9F26-FC385300B62A}" dt="2022-11-23T21:30:38.972" v="25" actId="478"/>
          <ac:spMkLst>
            <pc:docMk/>
            <pc:sldMk cId="1978363887" sldId="278"/>
            <ac:spMk id="5" creationId="{D8DC5DEB-72A6-4E5D-86E9-746DBA4501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06C91-969A-455B-B3E5-1E905911C69A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6AA63-7070-4F24-92C3-4E101B7AF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122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AA63-7070-4F24-92C3-4E101B7AFF5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43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AA63-7070-4F24-92C3-4E101B7AFF5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51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AA63-7070-4F24-92C3-4E101B7AFF5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510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AA63-7070-4F24-92C3-4E101B7AFF5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200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AA63-7070-4F24-92C3-4E101B7AFF5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17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Опишите что-то необычное, за что вы благодарны. Напишите об этом в своих социальных сетях или расскажите своему другу/подруге.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Сделайте и подпишите красивую открытку благодарности Богу, чтобы поблагодарить Его за любовь к вам.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AA63-7070-4F24-92C3-4E101B7AFF5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72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2023-10-24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200557" cy="6862813"/>
          </a:xfrm>
          <a:prstGeom prst="rect">
            <a:avLst/>
          </a:prstGeom>
        </p:spPr>
      </p:pic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9927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426" y="3298570"/>
            <a:ext cx="4764765" cy="955378"/>
          </a:xfrm>
        </p:spPr>
        <p:txBody>
          <a:bodyPr/>
          <a:lstStyle/>
          <a:p>
            <a:pPr marL="0" indent="0">
              <a:buNone/>
            </a:pP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За все благодарите</a:t>
            </a:r>
            <a:r>
              <a:rPr lang="en-US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  <a:cs typeface="Calibri" panose="020F0502020204030204" pitchFamily="34" charset="0"/>
              </a:rPr>
              <a:t>. </a:t>
            </a:r>
            <a:endParaRPr lang="en-US" altLang="ko-KR" sz="3200" dirty="0">
              <a:solidFill>
                <a:schemeClr val="tx1">
                  <a:lumMod val="65000"/>
                  <a:lumOff val="35000"/>
                </a:schemeClr>
              </a:solidFill>
              <a:latin typeface="Avenir Book" panose="02000503020000020003" pitchFamily="2" charset="0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en-US" altLang="ko-KR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</a:rPr>
              <a:t>1 </a:t>
            </a:r>
            <a:r>
              <a:rPr lang="ru-RU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</a:rPr>
              <a:t>Фес</a:t>
            </a:r>
            <a:r>
              <a:rPr lang="en-US" altLang="ko-K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panose="02000503020000020003" pitchFamily="2" charset="0"/>
              </a:rPr>
              <a:t>. 5:18</a:t>
            </a:r>
            <a:endParaRPr lang="en-US" altLang="ko-KR" dirty="0">
              <a:solidFill>
                <a:schemeClr val="tx1">
                  <a:lumMod val="65000"/>
                  <a:lumOff val="35000"/>
                </a:schemeClr>
              </a:solidFill>
              <a:latin typeface="Avenir Book" panose="02000503020000020003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D532E-5CF3-8C1E-9CE0-645F02654366}"/>
              </a:ext>
            </a:extLst>
          </p:cNvPr>
          <p:cNvSpPr txBox="1"/>
          <p:nvPr/>
        </p:nvSpPr>
        <p:spPr>
          <a:xfrm>
            <a:off x="592426" y="721061"/>
            <a:ext cx="81169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БЛАГОДАРНОСТЬ!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2141"/>
            <a:ext cx="8112617" cy="3214822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Когда мы кого-то</a:t>
            </a:r>
            <a:endParaRPr lang="en-GB" altLang="ko-KR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ru-RU" altLang="ko-KR" sz="6600" dirty="0" smtClean="0">
                <a:solidFill>
                  <a:srgbClr val="FCA138"/>
                </a:solidFill>
                <a:latin typeface="Ossem Rust" panose="00000500000000000000" pitchFamily="50" charset="-52"/>
                <a:cs typeface="Calibri" panose="020F0502020204030204" pitchFamily="34" charset="0"/>
              </a:rPr>
              <a:t>БЛАГОДАРИМ,</a:t>
            </a:r>
            <a:endParaRPr lang="en-GB" altLang="ko-KR" sz="6600" dirty="0" smtClean="0">
              <a:solidFill>
                <a:srgbClr val="FCA138"/>
              </a:solidFill>
              <a:latin typeface="Ossem Rust" panose="00000500000000000000" pitchFamily="50" charset="-52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altLang="ko-KR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Счастливы и мы и те, кому мы выражаем благодарность!</a:t>
            </a:r>
            <a:endParaRPr lang="ko-KR" altLang="ko-KR" sz="3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4563"/>
            <a:ext cx="9571264" cy="3472400"/>
          </a:xfrm>
        </p:spPr>
        <p:txBody>
          <a:bodyPr>
            <a:normAutofit/>
          </a:bodyPr>
          <a:lstStyle/>
          <a:p>
            <a:r>
              <a:rPr lang="ru-RU" dirty="0"/>
              <a:t>Благодарите Бога за </a:t>
            </a:r>
            <a:r>
              <a:rPr lang="ru-RU" dirty="0" smtClean="0"/>
              <a:t>все, </a:t>
            </a:r>
            <a:r>
              <a:rPr lang="ru-RU" dirty="0" smtClean="0"/>
              <a:t>например,                             </a:t>
            </a:r>
            <a:r>
              <a:rPr lang="ru-RU" dirty="0" smtClean="0"/>
              <a:t>за </a:t>
            </a:r>
            <a:r>
              <a:rPr lang="ru-RU" b="1" dirty="0" smtClean="0">
                <a:solidFill>
                  <a:srgbClr val="FCA138"/>
                </a:solidFill>
              </a:rPr>
              <a:t>разноцветную радугу.</a:t>
            </a:r>
          </a:p>
          <a:p>
            <a:pPr marL="0" indent="0">
              <a:buNone/>
            </a:pPr>
            <a:endParaRPr lang="ru-RU" b="1" dirty="0">
              <a:solidFill>
                <a:srgbClr val="FCA138"/>
              </a:solidFill>
            </a:endParaRPr>
          </a:p>
          <a:p>
            <a:r>
              <a:rPr lang="ru-RU" dirty="0"/>
              <a:t>Прежде чем утром встать с кровати или </a:t>
            </a:r>
            <a:r>
              <a:rPr lang="ru-RU" dirty="0" smtClean="0"/>
              <a:t>во время                ужина, </a:t>
            </a:r>
            <a:r>
              <a:rPr lang="ru-RU" dirty="0"/>
              <a:t>назовите </a:t>
            </a:r>
            <a:r>
              <a:rPr lang="ru-RU" b="1" dirty="0">
                <a:solidFill>
                  <a:srgbClr val="FCA138"/>
                </a:solidFill>
              </a:rPr>
              <a:t>30 </a:t>
            </a:r>
            <a:r>
              <a:rPr lang="ru-RU" b="1" dirty="0" smtClean="0">
                <a:solidFill>
                  <a:srgbClr val="FCA138"/>
                </a:solidFill>
              </a:rPr>
              <a:t>вещей, </a:t>
            </a:r>
            <a:r>
              <a:rPr lang="ru-RU" b="1" dirty="0">
                <a:solidFill>
                  <a:srgbClr val="FCA138"/>
                </a:solidFill>
              </a:rPr>
              <a:t>за которые вы благодарны.</a:t>
            </a:r>
          </a:p>
          <a:p>
            <a:pPr lvl="0"/>
            <a:endParaRPr lang="ru-RU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0" indent="0">
              <a:buNone/>
            </a:pPr>
            <a:endParaRPr lang="ko-KR" altLang="ko-K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5D532E-5CF3-8C1E-9CE0-645F02654366}"/>
              </a:ext>
            </a:extLst>
          </p:cNvPr>
          <p:cNvSpPr txBox="1"/>
          <p:nvPr/>
        </p:nvSpPr>
        <p:spPr>
          <a:xfrm>
            <a:off x="453633" y="810868"/>
            <a:ext cx="81169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32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БЛАГОДАРНОСТЬ!</a:t>
            </a:r>
            <a:endParaRPr lang="en-US" altLang="ko-KR" sz="32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4563"/>
            <a:ext cx="9142927" cy="3472400"/>
          </a:xfrm>
        </p:spPr>
        <p:txBody>
          <a:bodyPr>
            <a:normAutofit/>
          </a:bodyPr>
          <a:lstStyle/>
          <a:p>
            <a:r>
              <a:rPr lang="ru-RU" dirty="0"/>
              <a:t>Поблагодарите Бога за различные вещи используя </a:t>
            </a:r>
            <a:r>
              <a:rPr lang="ru-RU" b="1" dirty="0">
                <a:solidFill>
                  <a:srgbClr val="FCA138"/>
                </a:solidFill>
              </a:rPr>
              <a:t>каждую букву алфавита по порядку. </a:t>
            </a:r>
          </a:p>
          <a:p>
            <a:pPr lvl="0"/>
            <a:endParaRPr lang="ru-RU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/>
              <a:t>Благодарите Бога </a:t>
            </a:r>
            <a:r>
              <a:rPr lang="ru-RU" dirty="0" smtClean="0"/>
              <a:t>все, чем </a:t>
            </a:r>
            <a:r>
              <a:rPr lang="ru-RU" b="1" dirty="0" smtClean="0">
                <a:solidFill>
                  <a:srgbClr val="FCA138"/>
                </a:solidFill>
              </a:rPr>
              <a:t>вы наслаждаетесь - </a:t>
            </a:r>
            <a:r>
              <a:rPr lang="ru-RU" dirty="0" smtClean="0"/>
              <a:t>то </a:t>
            </a:r>
            <a:r>
              <a:rPr lang="ru-RU" dirty="0"/>
              <a:t>что вы можете попробовать, </a:t>
            </a:r>
            <a:r>
              <a:rPr lang="ru-RU" dirty="0" smtClean="0"/>
              <a:t>к чему можете прикоснуться</a:t>
            </a:r>
            <a:r>
              <a:rPr lang="ru-RU" dirty="0"/>
              <a:t>, </a:t>
            </a:r>
            <a:r>
              <a:rPr lang="ru-RU" dirty="0" smtClean="0"/>
              <a:t>что можете слышать</a:t>
            </a:r>
            <a:r>
              <a:rPr lang="ru-RU" dirty="0"/>
              <a:t>, обонять и видеть.</a:t>
            </a:r>
          </a:p>
          <a:p>
            <a:pPr marL="0" lvl="0" indent="0">
              <a:buNone/>
            </a:pPr>
            <a:endParaRPr lang="ru-RU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D532E-5CF3-8C1E-9CE0-645F02654366}"/>
              </a:ext>
            </a:extLst>
          </p:cNvPr>
          <p:cNvSpPr txBox="1"/>
          <p:nvPr/>
        </p:nvSpPr>
        <p:spPr>
          <a:xfrm>
            <a:off x="453633" y="810868"/>
            <a:ext cx="81169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32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БЛАГОДАРНОСТЬ!</a:t>
            </a:r>
            <a:endParaRPr lang="en-US" altLang="ko-KR" sz="32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407" y="2508620"/>
            <a:ext cx="9261021" cy="34724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Пойдите на прогулку и благодарите Бога за </a:t>
            </a:r>
            <a:r>
              <a:rPr lang="ru-RU" dirty="0" smtClean="0"/>
              <a:t>то,     </a:t>
            </a:r>
            <a:r>
              <a:rPr lang="ru-RU" b="1" dirty="0" smtClean="0">
                <a:solidFill>
                  <a:srgbClr val="FCA138"/>
                </a:solidFill>
              </a:rPr>
              <a:t>что </a:t>
            </a:r>
            <a:r>
              <a:rPr lang="ru-RU" b="1" dirty="0">
                <a:solidFill>
                  <a:srgbClr val="FCA138"/>
                </a:solidFill>
              </a:rPr>
              <a:t>вы </a:t>
            </a:r>
            <a:r>
              <a:rPr lang="ru-RU" b="1" dirty="0" smtClean="0">
                <a:solidFill>
                  <a:srgbClr val="FCA138"/>
                </a:solidFill>
              </a:rPr>
              <a:t>видите </a:t>
            </a:r>
            <a:r>
              <a:rPr lang="ru-RU" dirty="0" smtClean="0"/>
              <a:t>вокруг. </a:t>
            </a: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Напишите записку каждому члену вашей семьи </a:t>
            </a:r>
            <a:r>
              <a:rPr lang="ru-RU" dirty="0" smtClean="0"/>
              <a:t>   или </a:t>
            </a:r>
            <a:r>
              <a:rPr lang="ru-RU" dirty="0"/>
              <a:t>некоторым вашим друзьям и поблагодарите </a:t>
            </a:r>
            <a:r>
              <a:rPr lang="ru-RU" dirty="0" smtClean="0"/>
              <a:t>  их </a:t>
            </a:r>
            <a:r>
              <a:rPr lang="ru-RU" dirty="0"/>
              <a:t>за </a:t>
            </a:r>
            <a:r>
              <a:rPr lang="ru-RU" b="1" dirty="0">
                <a:solidFill>
                  <a:srgbClr val="FCA138"/>
                </a:solidFill>
              </a:rPr>
              <a:t>что-то особенное, что они для вас сделали.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289876-1E2E-20FB-8E02-00DB0204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ko-KR" sz="3600" b="1" dirty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БЛАГОДАРНОСТЬ!</a:t>
            </a:r>
            <a:endParaRPr lang="en-US" altLang="ko-KR" sz="36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4563"/>
            <a:ext cx="9142927" cy="347240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Поделитесь тем, за что вы были особенно благодарны </a:t>
            </a:r>
            <a:r>
              <a:rPr lang="ru-RU" b="1" dirty="0">
                <a:solidFill>
                  <a:srgbClr val="FCA138"/>
                </a:solidFill>
              </a:rPr>
              <a:t>каждый из месяцев </a:t>
            </a:r>
            <a:r>
              <a:rPr lang="ru-RU" b="1" dirty="0" smtClean="0">
                <a:solidFill>
                  <a:srgbClr val="FCA138"/>
                </a:solidFill>
              </a:rPr>
              <a:t>ушедшего </a:t>
            </a:r>
            <a:r>
              <a:rPr lang="ru-RU" b="1" dirty="0">
                <a:solidFill>
                  <a:srgbClr val="FCA138"/>
                </a:solidFill>
              </a:rPr>
              <a:t>года.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Повесьте дома доску </a:t>
            </a:r>
            <a:r>
              <a:rPr lang="ru-RU" dirty="0" smtClean="0"/>
              <a:t>благодарностей </a:t>
            </a:r>
            <a:r>
              <a:rPr lang="ru-RU" dirty="0"/>
              <a:t>или прикрепите лист бумаги на холодильник. Напишите за что вы благодарны, дополните вырезанными картинками, фотографиями, сообщениями, Библейскими текстами и цитатами, </a:t>
            </a:r>
            <a:r>
              <a:rPr lang="ru-RU" dirty="0" smtClean="0"/>
              <a:t>оформив </a:t>
            </a:r>
            <a:r>
              <a:rPr lang="ru-RU" b="1" dirty="0" smtClean="0">
                <a:solidFill>
                  <a:srgbClr val="FCA138"/>
                </a:solidFill>
              </a:rPr>
              <a:t>«доску </a:t>
            </a:r>
            <a:r>
              <a:rPr lang="ru-RU" b="1" dirty="0">
                <a:solidFill>
                  <a:srgbClr val="FCA138"/>
                </a:solidFill>
              </a:rPr>
              <a:t>благодарности». </a:t>
            </a:r>
          </a:p>
          <a:p>
            <a:pPr lvl="0"/>
            <a:endParaRPr lang="en-GB" altLang="ko-K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D532E-5CF3-8C1E-9CE0-645F02654366}"/>
              </a:ext>
            </a:extLst>
          </p:cNvPr>
          <p:cNvSpPr txBox="1"/>
          <p:nvPr/>
        </p:nvSpPr>
        <p:spPr>
          <a:xfrm>
            <a:off x="453633" y="810868"/>
            <a:ext cx="81169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32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БЛАГОДАРНОСТЬ!</a:t>
            </a:r>
            <a:endParaRPr lang="en-US" altLang="ko-KR" sz="32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04563"/>
            <a:ext cx="9142927" cy="347240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Опишите </a:t>
            </a:r>
            <a:r>
              <a:rPr lang="ru-RU" b="1" dirty="0">
                <a:solidFill>
                  <a:srgbClr val="FCA138"/>
                </a:solidFill>
              </a:rPr>
              <a:t>что-то необычное</a:t>
            </a:r>
            <a:r>
              <a:rPr lang="ru-RU" dirty="0"/>
              <a:t>, за что вы благодарны. Напишите об этом в своих социальных сетях или расскажите своему другу/подруге. </a:t>
            </a: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Сделайте и подпишите </a:t>
            </a:r>
            <a:r>
              <a:rPr lang="ru-RU" b="1" dirty="0" smtClean="0">
                <a:solidFill>
                  <a:srgbClr val="FCA138"/>
                </a:solidFill>
              </a:rPr>
              <a:t>красивую </a:t>
            </a:r>
            <a:r>
              <a:rPr lang="ru-RU" b="1" dirty="0">
                <a:solidFill>
                  <a:srgbClr val="FCA138"/>
                </a:solidFill>
              </a:rPr>
              <a:t>открытку благодарности </a:t>
            </a:r>
            <a:r>
              <a:rPr lang="ru-RU" b="1" dirty="0" smtClean="0">
                <a:solidFill>
                  <a:srgbClr val="FCA138"/>
                </a:solidFill>
              </a:rPr>
              <a:t>Богу</a:t>
            </a:r>
            <a:r>
              <a:rPr lang="ru-RU" dirty="0" smtClean="0"/>
              <a:t>,  чтобы </a:t>
            </a:r>
            <a:r>
              <a:rPr lang="ru-RU" dirty="0"/>
              <a:t>поблагодарить </a:t>
            </a:r>
            <a:r>
              <a:rPr lang="ru-RU" dirty="0" smtClean="0"/>
              <a:t>Его за любовь </a:t>
            </a:r>
            <a:r>
              <a:rPr lang="ru-RU" dirty="0"/>
              <a:t>к вам.</a:t>
            </a:r>
          </a:p>
          <a:p>
            <a:pPr lvl="0"/>
            <a:endParaRPr lang="ru-RU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5D532E-5CF3-8C1E-9CE0-645F02654366}"/>
              </a:ext>
            </a:extLst>
          </p:cNvPr>
          <p:cNvSpPr txBox="1"/>
          <p:nvPr/>
        </p:nvSpPr>
        <p:spPr>
          <a:xfrm>
            <a:off x="486290" y="810472"/>
            <a:ext cx="81169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32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БЛАГОДАРНОСТЬ!</a:t>
            </a:r>
            <a:endParaRPr lang="en-US" altLang="ko-KR" sz="32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5D532E-5CF3-8C1E-9CE0-645F02654366}"/>
              </a:ext>
            </a:extLst>
          </p:cNvPr>
          <p:cNvSpPr txBox="1"/>
          <p:nvPr/>
        </p:nvSpPr>
        <p:spPr>
          <a:xfrm>
            <a:off x="592426" y="721061"/>
            <a:ext cx="811690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altLang="ko-KR" sz="4800" b="1" dirty="0" smtClean="0">
                <a:solidFill>
                  <a:srgbClr val="7030A0"/>
                </a:solidFill>
                <a:latin typeface="Avenir Next" panose="020B0503020202020204" pitchFamily="34" charset="0"/>
              </a:rPr>
              <a:t>ВЫБИРАЙТЕ БЛАГОДАРНОСТЬ!</a:t>
            </a:r>
            <a:endParaRPr lang="en-US" altLang="ko-KR" sz="4800" b="1" dirty="0">
              <a:solidFill>
                <a:srgbClr val="7030A0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6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313</Words>
  <Application>Microsoft Office PowerPoint</Application>
  <PresentationFormat>Широкоэкранный</PresentationFormat>
  <Paragraphs>38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맑은 고딕</vt:lpstr>
      <vt:lpstr>Arial</vt:lpstr>
      <vt:lpstr>Avenir Book</vt:lpstr>
      <vt:lpstr>Avenir Next</vt:lpstr>
      <vt:lpstr>Calibri</vt:lpstr>
      <vt:lpstr>DearJoe</vt:lpstr>
      <vt:lpstr>Ossem Rust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ВЫБИРАЙТЕ БЛАГОДАРНОСТЬ!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10</cp:revision>
  <dcterms:created xsi:type="dcterms:W3CDTF">2022-07-07T04:27:28Z</dcterms:created>
  <dcterms:modified xsi:type="dcterms:W3CDTF">2023-10-24T13:53:59Z</dcterms:modified>
</cp:coreProperties>
</file>