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67" r:id="rId4"/>
    <p:sldId id="268" r:id="rId5"/>
    <p:sldId id="272" r:id="rId6"/>
    <p:sldId id="273" r:id="rId7"/>
    <p:sldId id="274" r:id="rId8"/>
    <p:sldId id="275" r:id="rId9"/>
    <p:sldId id="277" r:id="rId10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8AD8"/>
    <a:srgbClr val="FF40FF"/>
    <a:srgbClr val="FF9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1F166F5-5BBE-1F4D-9B65-FA84D2CC4D3F}" v="2" dt="2022-11-23T16:42:17.65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320" autoAdjust="0"/>
    <p:restoredTop sz="96327"/>
  </p:normalViewPr>
  <p:slideViewPr>
    <p:cSldViewPr snapToGrid="0">
      <p:cViewPr>
        <p:scale>
          <a:sx n="100" d="100"/>
          <a:sy n="100" d="100"/>
        </p:scale>
        <p:origin x="570" y="3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tin, Nilde" userId="4a5681fe-fcae-4d84-8342-8bf611bd7e79" providerId="ADAL" clId="{41F166F5-5BBE-1F4D-9B65-FA84D2CC4D3F}"/>
    <pc:docChg chg="undo redo custSel addSld delSld modSld sldOrd">
      <pc:chgData name="Itin, Nilde" userId="4a5681fe-fcae-4d84-8342-8bf611bd7e79" providerId="ADAL" clId="{41F166F5-5BBE-1F4D-9B65-FA84D2CC4D3F}" dt="2022-11-23T23:46:16.064" v="80" actId="207"/>
      <pc:docMkLst>
        <pc:docMk/>
      </pc:docMkLst>
      <pc:sldChg chg="modSp mod">
        <pc:chgData name="Itin, Nilde" userId="4a5681fe-fcae-4d84-8342-8bf611bd7e79" providerId="ADAL" clId="{41F166F5-5BBE-1F4D-9B65-FA84D2CC4D3F}" dt="2022-11-23T16:44:51.945" v="55" actId="14100"/>
        <pc:sldMkLst>
          <pc:docMk/>
          <pc:sldMk cId="939815118" sldId="256"/>
        </pc:sldMkLst>
        <pc:picChg chg="mod">
          <ac:chgData name="Itin, Nilde" userId="4a5681fe-fcae-4d84-8342-8bf611bd7e79" providerId="ADAL" clId="{41F166F5-5BBE-1F4D-9B65-FA84D2CC4D3F}" dt="2022-11-23T16:44:51.945" v="55" actId="14100"/>
          <ac:picMkLst>
            <pc:docMk/>
            <pc:sldMk cId="939815118" sldId="256"/>
            <ac:picMk id="5" creationId="{8D6651FB-1DD9-F907-759C-167D0F6E02C2}"/>
          </ac:picMkLst>
        </pc:picChg>
      </pc:sldChg>
      <pc:sldChg chg="modSp mod">
        <pc:chgData name="Itin, Nilde" userId="4a5681fe-fcae-4d84-8342-8bf611bd7e79" providerId="ADAL" clId="{41F166F5-5BBE-1F4D-9B65-FA84D2CC4D3F}" dt="2022-11-23T23:45:48.862" v="76" actId="2711"/>
        <pc:sldMkLst>
          <pc:docMk/>
          <pc:sldMk cId="3159037131" sldId="257"/>
        </pc:sldMkLst>
        <pc:spChg chg="mod">
          <ac:chgData name="Itin, Nilde" userId="4a5681fe-fcae-4d84-8342-8bf611bd7e79" providerId="ADAL" clId="{41F166F5-5BBE-1F4D-9B65-FA84D2CC4D3F}" dt="2022-11-23T23:45:48.862" v="76" actId="2711"/>
          <ac:spMkLst>
            <pc:docMk/>
            <pc:sldMk cId="3159037131" sldId="257"/>
            <ac:spMk id="5" creationId="{D8DC5DEB-72A6-4E5D-86E9-746DBA450130}"/>
          </ac:spMkLst>
        </pc:spChg>
      </pc:sldChg>
      <pc:sldChg chg="modSp mod ord">
        <pc:chgData name="Itin, Nilde" userId="4a5681fe-fcae-4d84-8342-8bf611bd7e79" providerId="ADAL" clId="{41F166F5-5BBE-1F4D-9B65-FA84D2CC4D3F}" dt="2022-11-23T16:43:10.683" v="38" actId="20578"/>
        <pc:sldMkLst>
          <pc:docMk/>
          <pc:sldMk cId="2096470166" sldId="267"/>
        </pc:sldMkLst>
        <pc:spChg chg="mod">
          <ac:chgData name="Itin, Nilde" userId="4a5681fe-fcae-4d84-8342-8bf611bd7e79" providerId="ADAL" clId="{41F166F5-5BBE-1F4D-9B65-FA84D2CC4D3F}" dt="2022-11-23T16:42:17.651" v="35"/>
          <ac:spMkLst>
            <pc:docMk/>
            <pc:sldMk cId="2096470166" sldId="267"/>
            <ac:spMk id="3" creationId="{CF5CCE5B-CF24-43A2-B500-2AC2B165B86A}"/>
          </ac:spMkLst>
        </pc:spChg>
      </pc:sldChg>
      <pc:sldChg chg="modSp mod">
        <pc:chgData name="Itin, Nilde" userId="4a5681fe-fcae-4d84-8342-8bf611bd7e79" providerId="ADAL" clId="{41F166F5-5BBE-1F4D-9B65-FA84D2CC4D3F}" dt="2022-11-23T23:44:43.003" v="60" actId="207"/>
        <pc:sldMkLst>
          <pc:docMk/>
          <pc:sldMk cId="2613157746" sldId="268"/>
        </pc:sldMkLst>
        <pc:spChg chg="mod">
          <ac:chgData name="Itin, Nilde" userId="4a5681fe-fcae-4d84-8342-8bf611bd7e79" providerId="ADAL" clId="{41F166F5-5BBE-1F4D-9B65-FA84D2CC4D3F}" dt="2022-11-23T23:44:43.003" v="60" actId="207"/>
          <ac:spMkLst>
            <pc:docMk/>
            <pc:sldMk cId="2613157746" sldId="268"/>
            <ac:spMk id="3" creationId="{CF5CCE5B-CF24-43A2-B500-2AC2B165B86A}"/>
          </ac:spMkLst>
        </pc:spChg>
      </pc:sldChg>
      <pc:sldChg chg="modSp mod">
        <pc:chgData name="Itin, Nilde" userId="4a5681fe-fcae-4d84-8342-8bf611bd7e79" providerId="ADAL" clId="{41F166F5-5BBE-1F4D-9B65-FA84D2CC4D3F}" dt="2022-11-23T23:44:58.738" v="64" actId="207"/>
        <pc:sldMkLst>
          <pc:docMk/>
          <pc:sldMk cId="1915455417" sldId="272"/>
        </pc:sldMkLst>
        <pc:spChg chg="mod">
          <ac:chgData name="Itin, Nilde" userId="4a5681fe-fcae-4d84-8342-8bf611bd7e79" providerId="ADAL" clId="{41F166F5-5BBE-1F4D-9B65-FA84D2CC4D3F}" dt="2022-11-23T23:44:58.738" v="64" actId="207"/>
          <ac:spMkLst>
            <pc:docMk/>
            <pc:sldMk cId="1915455417" sldId="272"/>
            <ac:spMk id="3" creationId="{CF5CCE5B-CF24-43A2-B500-2AC2B165B86A}"/>
          </ac:spMkLst>
        </pc:spChg>
      </pc:sldChg>
      <pc:sldChg chg="modSp mod">
        <pc:chgData name="Itin, Nilde" userId="4a5681fe-fcae-4d84-8342-8bf611bd7e79" providerId="ADAL" clId="{41F166F5-5BBE-1F4D-9B65-FA84D2CC4D3F}" dt="2022-11-23T23:45:12.926" v="68" actId="207"/>
        <pc:sldMkLst>
          <pc:docMk/>
          <pc:sldMk cId="684388020" sldId="273"/>
        </pc:sldMkLst>
        <pc:spChg chg="mod">
          <ac:chgData name="Itin, Nilde" userId="4a5681fe-fcae-4d84-8342-8bf611bd7e79" providerId="ADAL" clId="{41F166F5-5BBE-1F4D-9B65-FA84D2CC4D3F}" dt="2022-11-23T23:45:12.926" v="68" actId="207"/>
          <ac:spMkLst>
            <pc:docMk/>
            <pc:sldMk cId="684388020" sldId="273"/>
            <ac:spMk id="3" creationId="{CF5CCE5B-CF24-43A2-B500-2AC2B165B86A}"/>
          </ac:spMkLst>
        </pc:spChg>
      </pc:sldChg>
      <pc:sldChg chg="modSp mod">
        <pc:chgData name="Itin, Nilde" userId="4a5681fe-fcae-4d84-8342-8bf611bd7e79" providerId="ADAL" clId="{41F166F5-5BBE-1F4D-9B65-FA84D2CC4D3F}" dt="2022-11-23T23:45:29.620" v="71" actId="207"/>
        <pc:sldMkLst>
          <pc:docMk/>
          <pc:sldMk cId="1563151049" sldId="274"/>
        </pc:sldMkLst>
        <pc:spChg chg="mod">
          <ac:chgData name="Itin, Nilde" userId="4a5681fe-fcae-4d84-8342-8bf611bd7e79" providerId="ADAL" clId="{41F166F5-5BBE-1F4D-9B65-FA84D2CC4D3F}" dt="2022-11-23T23:45:29.620" v="71" actId="207"/>
          <ac:spMkLst>
            <pc:docMk/>
            <pc:sldMk cId="1563151049" sldId="274"/>
            <ac:spMk id="3" creationId="{CF5CCE5B-CF24-43A2-B500-2AC2B165B86A}"/>
          </ac:spMkLst>
        </pc:spChg>
      </pc:sldChg>
      <pc:sldChg chg="modSp mod ord">
        <pc:chgData name="Itin, Nilde" userId="4a5681fe-fcae-4d84-8342-8bf611bd7e79" providerId="ADAL" clId="{41F166F5-5BBE-1F4D-9B65-FA84D2CC4D3F}" dt="2022-11-23T23:46:16.064" v="80" actId="207"/>
        <pc:sldMkLst>
          <pc:docMk/>
          <pc:sldMk cId="850787879" sldId="275"/>
        </pc:sldMkLst>
        <pc:spChg chg="mod">
          <ac:chgData name="Itin, Nilde" userId="4a5681fe-fcae-4d84-8342-8bf611bd7e79" providerId="ADAL" clId="{41F166F5-5BBE-1F4D-9B65-FA84D2CC4D3F}" dt="2022-11-23T23:46:16.064" v="80" actId="207"/>
          <ac:spMkLst>
            <pc:docMk/>
            <pc:sldMk cId="850787879" sldId="275"/>
            <ac:spMk id="3" creationId="{CF5CCE5B-CF24-43A2-B500-2AC2B165B86A}"/>
          </ac:spMkLst>
        </pc:spChg>
      </pc:sldChg>
      <pc:sldChg chg="modSp add mod ord">
        <pc:chgData name="Itin, Nilde" userId="4a5681fe-fcae-4d84-8342-8bf611bd7e79" providerId="ADAL" clId="{41F166F5-5BBE-1F4D-9B65-FA84D2CC4D3F}" dt="2022-11-23T23:45:37.159" v="73" actId="2711"/>
        <pc:sldMkLst>
          <pc:docMk/>
          <pc:sldMk cId="904524318" sldId="276"/>
        </pc:sldMkLst>
        <pc:spChg chg="mod">
          <ac:chgData name="Itin, Nilde" userId="4a5681fe-fcae-4d84-8342-8bf611bd7e79" providerId="ADAL" clId="{41F166F5-5BBE-1F4D-9B65-FA84D2CC4D3F}" dt="2022-11-23T23:45:37.159" v="73" actId="2711"/>
          <ac:spMkLst>
            <pc:docMk/>
            <pc:sldMk cId="904524318" sldId="276"/>
            <ac:spMk id="5" creationId="{D8DC5DEB-72A6-4E5D-86E9-746DBA450130}"/>
          </ac:spMkLst>
        </pc:spChg>
      </pc:sldChg>
      <pc:sldChg chg="add del">
        <pc:chgData name="Itin, Nilde" userId="4a5681fe-fcae-4d84-8342-8bf611bd7e79" providerId="ADAL" clId="{41F166F5-5BBE-1F4D-9B65-FA84D2CC4D3F}" dt="2022-11-23T16:43:11.565" v="39" actId="2890"/>
        <pc:sldMkLst>
          <pc:docMk/>
          <pc:sldMk cId="2385772493" sldId="276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7DBA51-714F-2847-957C-538D36EF1338}" type="datetimeFigureOut">
              <a:rPr lang="en-US" smtClean="0"/>
              <a:t>10/31/2023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B825FF-6CA5-5F43-812C-09072C7E7C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5754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80890DF8-384E-4367-7E7F-8FEC60BED3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5790"/>
            <a:ext cx="12192000" cy="6863790"/>
          </a:xfrm>
          <a:prstGeom prst="rect">
            <a:avLst/>
          </a:prstGeom>
        </p:spPr>
      </p:pic>
      <p:sp>
        <p:nvSpPr>
          <p:cNvPr id="2" name="제목 1">
            <a:extLst>
              <a:ext uri="{FF2B5EF4-FFF2-40B4-BE49-F238E27FC236}">
                <a16:creationId xmlns:a16="http://schemas.microsoft.com/office/drawing/2014/main" id="{1D30EAE7-29EC-4FD2-AA35-819284590A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320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394BD688-68BF-4DFB-A683-240BF73B66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320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391A2DE9-91ED-4BBC-BF37-FD415CB80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320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8D4089DB-79DD-415E-8856-BEB7661155A1}" type="datetimeFigureOut">
              <a:rPr lang="ko-KR" altLang="en-US" smtClean="0"/>
              <a:pPr/>
              <a:t>2023-10-31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1565B464-7609-4257-AC63-A5D0E456B5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320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9CA28440-F128-4C00-A83D-1AF937002F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20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AB4690A6-F322-4557-B50C-08D12C1A3EE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046220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BCB73CF-43A9-4779-B435-9517A5F7AF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E735CD6C-3A45-4FB6-A721-81680A43F5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683382B9-353D-4629-AFCC-A52BA2240E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089DB-79DD-415E-8856-BEB7661155A1}" type="datetimeFigureOut">
              <a:rPr lang="ko-KR" altLang="en-US" smtClean="0"/>
              <a:t>2023-10-31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EB471021-6FB1-416D-BB46-E3FF12F3CF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6DA6B063-F08D-4191-86C7-9E3DE2458E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690A6-F322-4557-B50C-08D12C1A3EE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064877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69F34E82-AD2C-498E-825D-6438B0E7004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25C38FA0-0D73-41C3-88E9-2F47CD9B77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5FD45CFC-1D21-4063-9D8B-5C84257FAD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089DB-79DD-415E-8856-BEB7661155A1}" type="datetimeFigureOut">
              <a:rPr lang="ko-KR" altLang="en-US" smtClean="0"/>
              <a:t>2023-10-31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20873381-6C35-47F7-B8EA-6E96F02EB2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906E17E9-F8C5-4784-BD4A-6F4BC7EF3C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690A6-F322-4557-B50C-08D12C1A3EE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398933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5B30F7B7-9202-6EDB-3231-C09B36A40E4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5790"/>
            <a:ext cx="12192000" cy="6863790"/>
          </a:xfrm>
          <a:prstGeom prst="rect">
            <a:avLst/>
          </a:prstGeom>
        </p:spPr>
      </p:pic>
      <p:sp>
        <p:nvSpPr>
          <p:cNvPr id="2" name="제목 1">
            <a:extLst>
              <a:ext uri="{FF2B5EF4-FFF2-40B4-BE49-F238E27FC236}">
                <a16:creationId xmlns:a16="http://schemas.microsoft.com/office/drawing/2014/main" id="{229FBC28-0AC3-40E7-8F1B-8AE73D321C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3768D592-A4C2-4504-8CD4-ADE946D6DE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 sz="3200"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 sz="3200"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 sz="3200"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 sz="3200"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382B2AE5-22A6-4CAA-A253-7DB8F0C7B7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320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8D4089DB-79DD-415E-8856-BEB7661155A1}" type="datetimeFigureOut">
              <a:rPr lang="ko-KR" altLang="en-US" smtClean="0"/>
              <a:pPr/>
              <a:t>2023-10-31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22342284-74F9-4AD8-8548-F4271F9F3D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320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761A2720-52D3-42E0-983E-95564A2E55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20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AB4690A6-F322-4557-B50C-08D12C1A3EE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080205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E48D638-0C52-4FD4-99A7-3C58CB940F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9BA7142F-BAC8-44B5-A109-7CDE3DD922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1F763598-7FB8-4290-93FA-4FC8483870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089DB-79DD-415E-8856-BEB7661155A1}" type="datetimeFigureOut">
              <a:rPr lang="ko-KR" altLang="en-US" smtClean="0"/>
              <a:t>2023-10-31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4620476-E3EF-4C3C-B661-E74E32207A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43AD5810-6AC4-4E2A-9FB2-A80AC72272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690A6-F322-4557-B50C-08D12C1A3EE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089630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8F23F22-4F21-4779-B754-222E0805F8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43400961-C9BD-47FB-B59F-110092926BB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9809E5BF-0F4F-4DDC-B515-1BEFEC8FD5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B5175030-2074-4D7D-87A9-31A1D284B9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089DB-79DD-415E-8856-BEB7661155A1}" type="datetimeFigureOut">
              <a:rPr lang="ko-KR" altLang="en-US" smtClean="0"/>
              <a:t>2023-10-31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D7BEC16A-195B-4D4A-BE41-7DFF02EAC3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C99F20BA-159F-4DA9-827C-0D97B5F093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690A6-F322-4557-B50C-08D12C1A3EE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053263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FB42F23-AC88-4FAB-A95F-EB4D979EB4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EA072D60-1768-4A90-8089-2A460BD0A9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DF029507-1A0F-4253-BFA7-DEC145B323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DC032E25-AC10-4C2D-AEA3-3E02B96D76E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3CC92220-6F66-4650-98E8-B4A85966838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2A7ED824-C39C-4B53-9DC8-DFF0A5B665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089DB-79DD-415E-8856-BEB7661155A1}" type="datetimeFigureOut">
              <a:rPr lang="ko-KR" altLang="en-US" smtClean="0"/>
              <a:t>2023-10-31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72B1166F-B149-4A43-AC23-239AF513C7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063C936C-4E2C-4664-93CD-30773E4F9C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690A6-F322-4557-B50C-08D12C1A3EE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385479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4053BAC-464C-443B-BF51-1961385060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645A45FF-C965-4F61-BEFD-FBCC2393EC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089DB-79DD-415E-8856-BEB7661155A1}" type="datetimeFigureOut">
              <a:rPr lang="ko-KR" altLang="en-US" smtClean="0"/>
              <a:t>2023-10-31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AD0B4AA9-2C82-46F3-A313-DA4F928F31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68D83DE7-B376-4866-92A1-7CF3D98371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690A6-F322-4557-B50C-08D12C1A3EE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70775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728BC52D-F560-4A17-9C95-377949AC73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089DB-79DD-415E-8856-BEB7661155A1}" type="datetimeFigureOut">
              <a:rPr lang="ko-KR" altLang="en-US" smtClean="0"/>
              <a:t>2023-10-31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B80394EF-F77D-4EC2-9637-1F5697468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AEEA9D1E-61AA-4123-9EEF-907734962E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690A6-F322-4557-B50C-08D12C1A3EE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976808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ACB494A-DAC5-4E84-984C-D21F5BF936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E3A21B76-6943-4920-A589-4089FB28BE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03F83E8E-6701-40C9-AFC3-0FA30EFF1B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484FD6B8-080D-44A5-911B-40AA0803E8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089DB-79DD-415E-8856-BEB7661155A1}" type="datetimeFigureOut">
              <a:rPr lang="ko-KR" altLang="en-US" smtClean="0"/>
              <a:t>2023-10-31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7951CBF1-B25A-4C0D-8B38-191AC459A6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8B12DBD3-15C7-4ABD-B553-10E7DFAC24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690A6-F322-4557-B50C-08D12C1A3EE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277844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8E55CD0-8C91-48C2-9A76-98EF09E4ED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1EA4F7F5-7CE6-43E0-BF1A-A97B19392CC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6C22FD9F-B021-43D2-8ACF-CEC141FBF0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7D4EDD14-C774-4F3C-8D65-2595B8F405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089DB-79DD-415E-8856-BEB7661155A1}" type="datetimeFigureOut">
              <a:rPr lang="ko-KR" altLang="en-US" smtClean="0"/>
              <a:t>2023-10-31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39849B6C-ACD9-4759-A33E-1E95036B4F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BD5049A0-CF5E-422F-92B7-FFF21F2040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690A6-F322-4557-B50C-08D12C1A3EE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226124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FEF8FA05-0ACB-48BC-BC1A-DAF56571ED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129937B4-059C-4C89-8EA8-0B653B2F08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25A494EA-6295-4B43-AB6E-7DFC9656B80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4089DB-79DD-415E-8856-BEB7661155A1}" type="datetimeFigureOut">
              <a:rPr lang="ko-KR" altLang="en-US" smtClean="0"/>
              <a:t>2023-10-31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B1B77EEF-4500-4A9A-A56F-A01CE3F67C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CB00BE00-EB64-47F1-AD6F-1740202B14C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4690A6-F322-4557-B50C-08D12C1A3EE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392267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8D6651FB-1DD9-F907-759C-167D0F6E02C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9739"/>
            <a:ext cx="12195166" cy="6958584"/>
          </a:xfrm>
          <a:prstGeom prst="rect">
            <a:avLst/>
          </a:prstGeom>
        </p:spPr>
      </p:pic>
      <p:pic>
        <p:nvPicPr>
          <p:cNvPr id="3" name="Picture 6">
            <a:extLst>
              <a:ext uri="{FF2B5EF4-FFF2-40B4-BE49-F238E27FC236}">
                <a16:creationId xmlns:a16="http://schemas.microsoft.com/office/drawing/2014/main" id="{C72FD09B-8B34-7A29-D30F-CE4F841F4D9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98778"/>
            <a:ext cx="12192001" cy="6956778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1"/>
            <a:ext cx="12200557" cy="6862813"/>
          </a:xfrm>
          <a:prstGeom prst="rect">
            <a:avLst/>
          </a:prstGeom>
        </p:spPr>
      </p:pic>
      <p:sp>
        <p:nvSpPr>
          <p:cNvPr id="6" name="내용 개체 틀 2">
            <a:extLst>
              <a:ext uri="{FF2B5EF4-FFF2-40B4-BE49-F238E27FC236}">
                <a16:creationId xmlns:a16="http://schemas.microsoft.com/office/drawing/2014/main" id="{CF5CCE5B-CF24-43A2-B500-2AC2B165B86A}"/>
              </a:ext>
            </a:extLst>
          </p:cNvPr>
          <p:cNvSpPr txBox="1">
            <a:spLocks/>
          </p:cNvSpPr>
          <p:nvPr/>
        </p:nvSpPr>
        <p:spPr>
          <a:xfrm>
            <a:off x="5418965" y="4909743"/>
            <a:ext cx="5005195" cy="1565480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dirty="0"/>
              <a:t>Практические идеи, чтобы помочь семьям, </a:t>
            </a:r>
            <a:r>
              <a:rPr lang="ru-RU" sz="1600" dirty="0" smtClean="0"/>
              <a:t>   детям </a:t>
            </a:r>
            <a:r>
              <a:rPr lang="ru-RU" sz="1600" dirty="0"/>
              <a:t>и взрослым заботиться о их </a:t>
            </a:r>
            <a:r>
              <a:rPr lang="ru-RU" sz="1600" dirty="0" smtClean="0"/>
              <a:t>                   эмоциональном благосостоянии                               </a:t>
            </a:r>
            <a:r>
              <a:rPr lang="ru-RU" sz="1600" dirty="0"/>
              <a:t>и умственном здоровье.</a:t>
            </a:r>
          </a:p>
        </p:txBody>
      </p:sp>
      <p:sp>
        <p:nvSpPr>
          <p:cNvPr id="7" name="내용 개체 틀 2">
            <a:extLst>
              <a:ext uri="{FF2B5EF4-FFF2-40B4-BE49-F238E27FC236}">
                <a16:creationId xmlns:a16="http://schemas.microsoft.com/office/drawing/2014/main" id="{CF5CCE5B-CF24-43A2-B500-2AC2B165B86A}"/>
              </a:ext>
            </a:extLst>
          </p:cNvPr>
          <p:cNvSpPr txBox="1">
            <a:spLocks/>
          </p:cNvSpPr>
          <p:nvPr/>
        </p:nvSpPr>
        <p:spPr>
          <a:xfrm>
            <a:off x="-1" y="4239927"/>
            <a:ext cx="7194331" cy="2028967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ru-RU" altLang="ko-KR" sz="17000" dirty="0" smtClean="0">
                <a:solidFill>
                  <a:srgbClr val="D44E8E"/>
                </a:solidFill>
                <a:latin typeface="DearJoe" panose="02000508020000090004" pitchFamily="2" charset="0"/>
                <a:cs typeface="Calibri" panose="020F0502020204030204" pitchFamily="34" charset="0"/>
              </a:rPr>
              <a:t>Процветай!</a:t>
            </a:r>
            <a:endParaRPr lang="en-GB" altLang="ko-KR" sz="17000" dirty="0">
              <a:solidFill>
                <a:srgbClr val="D44E8E"/>
              </a:solidFill>
              <a:latin typeface="DearJoe" panose="02000508020000090004" pitchFamily="2" charset="0"/>
              <a:cs typeface="Calibri" panose="020F0502020204030204" pitchFamily="34" charset="0"/>
            </a:endParaRPr>
          </a:p>
        </p:txBody>
      </p:sp>
      <p:sp>
        <p:nvSpPr>
          <p:cNvPr id="8" name="내용 개체 틀 2">
            <a:extLst>
              <a:ext uri="{FF2B5EF4-FFF2-40B4-BE49-F238E27FC236}">
                <a16:creationId xmlns:a16="http://schemas.microsoft.com/office/drawing/2014/main" id="{CF5CCE5B-CF24-43A2-B500-2AC2B165B86A}"/>
              </a:ext>
            </a:extLst>
          </p:cNvPr>
          <p:cNvSpPr txBox="1">
            <a:spLocks/>
          </p:cNvSpPr>
          <p:nvPr/>
        </p:nvSpPr>
        <p:spPr>
          <a:xfrm>
            <a:off x="5490161" y="4471670"/>
            <a:ext cx="5261259" cy="438073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ru-RU" altLang="ko-KR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ВЫБИРАЙТЕ ХОРОШЕЕ, ДУМАЙТЕ О ХОРОШЕМ, ЖИВИТЕ ХОРОШО!</a:t>
            </a:r>
            <a:endParaRPr lang="en-GB" altLang="ko-KR" sz="1200" b="1" dirty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98151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제목 1">
            <a:extLst>
              <a:ext uri="{FF2B5EF4-FFF2-40B4-BE49-F238E27FC236}">
                <a16:creationId xmlns:a16="http://schemas.microsoft.com/office/drawing/2014/main" id="{D8DC5DEB-72A6-4E5D-86E9-746DBA4501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3" y="565079"/>
            <a:ext cx="9490364" cy="349487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altLang="ko-KR" sz="4800" b="1" dirty="0" smtClean="0">
                <a:solidFill>
                  <a:srgbClr val="7030A0"/>
                </a:solidFill>
                <a:latin typeface="Avenir Next" panose="020B0503020202020204" pitchFamily="34" charset="0"/>
              </a:rPr>
              <a:t>ВЫБИРАЙТЕ ВДОХНОВЕНИЕ</a:t>
            </a:r>
            <a:r>
              <a:rPr lang="en-US" altLang="ko-KR" sz="4800" b="1" dirty="0" smtClean="0">
                <a:solidFill>
                  <a:srgbClr val="7030A0"/>
                </a:solidFill>
                <a:latin typeface="Avenir Next" panose="020B0503020202020204" pitchFamily="34" charset="0"/>
              </a:rPr>
              <a:t>!</a:t>
            </a:r>
            <a:endParaRPr lang="en-US" altLang="ko-KR" sz="4800" b="1" dirty="0">
              <a:solidFill>
                <a:srgbClr val="7030A0"/>
              </a:solidFill>
              <a:latin typeface="Avenir Next" panose="020B0503020202020204" pitchFamily="34" charset="0"/>
            </a:endParaRPr>
          </a:p>
          <a:p>
            <a:pPr marL="0" indent="0">
              <a:buNone/>
            </a:pPr>
            <a:endParaRPr lang="en-US" altLang="ko-KR" sz="3200" b="1" dirty="0">
              <a:solidFill>
                <a:srgbClr val="7030A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ru-RU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«И </a:t>
            </a:r>
            <a:r>
              <a:rPr lang="ru-RU" altLang="ko-K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не сообразуйтесь с веком сим, но преобразуйтесь обновлением ума вашего, чтобы вам познавать, что́ есть воля Божия, благая, угодная и </a:t>
            </a:r>
            <a:r>
              <a:rPr lang="ru-RU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совершенная» </a:t>
            </a:r>
          </a:p>
          <a:p>
            <a:pPr marL="0" indent="0">
              <a:buNone/>
            </a:pPr>
            <a:r>
              <a:rPr lang="ru-RU" altLang="ko-KR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Римлянам 12:2</a:t>
            </a:r>
          </a:p>
          <a:p>
            <a:pPr marL="0" indent="0">
              <a:buNone/>
            </a:pPr>
            <a:endParaRPr lang="ko-KR" altLang="en-US" sz="3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90371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CF5CCE5B-CF24-43A2-B500-2AC2B165B8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8086" y="840783"/>
            <a:ext cx="9978802" cy="2258878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ru-RU" altLang="ko-KR" sz="3600" b="1" dirty="0" smtClean="0">
                <a:solidFill>
                  <a:srgbClr val="7030A0"/>
                </a:solidFill>
              </a:rPr>
              <a:t>Когда нас что-то или кто-то вдохновляет, 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ru-RU" altLang="ko-KR" sz="3600" b="1" dirty="0" smtClean="0">
                <a:solidFill>
                  <a:srgbClr val="7030A0"/>
                </a:solidFill>
              </a:rPr>
              <a:t>у нас </a:t>
            </a:r>
            <a:r>
              <a:rPr lang="ru-RU" altLang="ko-KR" sz="3600" b="1" dirty="0" smtClean="0">
                <a:solidFill>
                  <a:srgbClr val="FF8AD8"/>
                </a:solidFill>
              </a:rPr>
              <a:t>ПОДНИМАЕТСЯ НАСТРОЕНИЕ</a:t>
            </a:r>
            <a:r>
              <a:rPr lang="ru-RU" altLang="ko-KR" sz="3600" b="1" dirty="0" smtClean="0">
                <a:solidFill>
                  <a:srgbClr val="7030A0"/>
                </a:solidFill>
              </a:rPr>
              <a:t>.</a:t>
            </a:r>
          </a:p>
          <a:p>
            <a:pPr marL="0" indent="0" algn="ctr">
              <a:lnSpc>
                <a:spcPct val="150000"/>
              </a:lnSpc>
              <a:buNone/>
            </a:pPr>
            <a:endParaRPr lang="ko-KR" altLang="en-US" sz="36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64701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CF5CCE5B-CF24-43A2-B500-2AC2B165B8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2709" y="692548"/>
            <a:ext cx="9789529" cy="3130658"/>
          </a:xfrm>
        </p:spPr>
        <p:txBody>
          <a:bodyPr>
            <a:normAutofit/>
          </a:bodyPr>
          <a:lstStyle/>
          <a:p>
            <a:pPr lvl="0"/>
            <a:r>
              <a:rPr lang="ru-RU" altLang="ko-KR" sz="3600" b="1" dirty="0" smtClean="0">
                <a:solidFill>
                  <a:srgbClr val="FF8AD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Поищите</a:t>
            </a:r>
            <a:r>
              <a:rPr lang="en-GB" altLang="ko-KR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altLang="ko-KR" sz="3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сегодня</a:t>
            </a:r>
            <a:r>
              <a:rPr lang="en-GB" altLang="ko-KR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altLang="ko-KR" sz="3200" b="1" dirty="0" smtClean="0">
                <a:solidFill>
                  <a:srgbClr val="FF8AD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позитивные и вдохновляющие</a:t>
            </a:r>
            <a:r>
              <a:rPr lang="en-GB" altLang="ko-KR" sz="3200" dirty="0" smtClean="0">
                <a:solidFill>
                  <a:srgbClr val="FF8AD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новости и поделитесь ими с социальных сетях.</a:t>
            </a:r>
          </a:p>
          <a:p>
            <a:pPr lvl="0"/>
            <a:r>
              <a:rPr lang="ru-RU" altLang="ko-KR" sz="3600" b="1" dirty="0" smtClean="0">
                <a:solidFill>
                  <a:srgbClr val="FF8AD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Выберите</a:t>
            </a:r>
            <a:r>
              <a:rPr lang="en-GB" altLang="ko-KR" sz="3200" dirty="0" smtClean="0">
                <a:solidFill>
                  <a:srgbClr val="FF8AD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altLang="ko-KR" sz="3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Библейского героя, который вас вдохновляет и </a:t>
            </a:r>
            <a:r>
              <a:rPr lang="ru-RU" altLang="ko-KR" sz="3200" b="1" dirty="0" smtClean="0">
                <a:solidFill>
                  <a:srgbClr val="FF8AD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изучите его жизнь.</a:t>
            </a:r>
            <a:r>
              <a:rPr lang="en-GB" altLang="ko-KR" sz="3200" dirty="0" smtClean="0">
                <a:solidFill>
                  <a:srgbClr val="FF8AD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altLang="ko-KR" sz="3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Почему он вас вдохновляет и на что?</a:t>
            </a:r>
            <a:endParaRPr lang="ko-KR" altLang="ko-KR" sz="3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31577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CF5CCE5B-CF24-43A2-B500-2AC2B165B8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1612" y="745315"/>
            <a:ext cx="9627335" cy="2560395"/>
          </a:xfrm>
        </p:spPr>
        <p:txBody>
          <a:bodyPr>
            <a:normAutofit lnSpcReduction="10000"/>
          </a:bodyPr>
          <a:lstStyle/>
          <a:p>
            <a:pPr lvl="0"/>
            <a:r>
              <a:rPr lang="ru-RU" altLang="ko-KR" sz="3200" b="1" dirty="0" smtClean="0">
                <a:solidFill>
                  <a:srgbClr val="FF8AD8"/>
                </a:solidFill>
              </a:rPr>
              <a:t>Выберите</a:t>
            </a:r>
            <a:r>
              <a:rPr lang="en-GB" altLang="ko-KR" dirty="0" smtClean="0">
                <a:solidFill>
                  <a:srgbClr val="FF8AD8"/>
                </a:solidFill>
              </a:rPr>
              <a:t> </a:t>
            </a:r>
            <a:r>
              <a:rPr lang="ru-RU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Библейский текст, который вас вдохновляет и </a:t>
            </a:r>
            <a:r>
              <a:rPr lang="ru-RU" altLang="ko-KR" b="1" dirty="0" smtClean="0">
                <a:solidFill>
                  <a:srgbClr val="FF8AD8"/>
                </a:solidFill>
              </a:rPr>
              <a:t>повесьте его в рамочку на стену </a:t>
            </a:r>
            <a:r>
              <a:rPr lang="ru-RU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у себя дома</a:t>
            </a:r>
            <a:r>
              <a:rPr lang="en-GB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  <a:endParaRPr lang="ko-KR" altLang="ko-KR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0"/>
            <a:r>
              <a:rPr lang="ru-RU" altLang="ko-KR" sz="3200" b="1" dirty="0" smtClean="0">
                <a:solidFill>
                  <a:srgbClr val="FF8AD8"/>
                </a:solidFill>
              </a:rPr>
              <a:t>Прочитайте</a:t>
            </a:r>
            <a:r>
              <a:rPr lang="en-GB" altLang="ko-KR" dirty="0" smtClean="0"/>
              <a:t> </a:t>
            </a:r>
            <a:r>
              <a:rPr lang="ru-RU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биографию человека, который вас вдохновляет и позаимствуйте у него</a:t>
            </a:r>
            <a:r>
              <a:rPr lang="en-GB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altLang="ko-KR" b="1" dirty="0" smtClean="0">
                <a:solidFill>
                  <a:srgbClr val="FF8AD8"/>
                </a:solidFill>
              </a:rPr>
              <a:t>5 </a:t>
            </a:r>
            <a:r>
              <a:rPr lang="ru-RU" altLang="ko-KR" b="1" dirty="0" smtClean="0">
                <a:solidFill>
                  <a:srgbClr val="FF8AD8"/>
                </a:solidFill>
              </a:rPr>
              <a:t>важных уроков</a:t>
            </a:r>
            <a:r>
              <a:rPr lang="en-GB" altLang="ko-KR" b="1" dirty="0" smtClean="0">
                <a:solidFill>
                  <a:srgbClr val="FF8AD8"/>
                </a:solidFill>
              </a:rPr>
              <a:t> </a:t>
            </a:r>
            <a:r>
              <a:rPr lang="ru-RU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для своей жизни.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9154554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CF5CCE5B-CF24-43A2-B500-2AC2B165B8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1704" y="771740"/>
            <a:ext cx="9080715" cy="3040843"/>
          </a:xfrm>
        </p:spPr>
        <p:txBody>
          <a:bodyPr>
            <a:normAutofit/>
          </a:bodyPr>
          <a:lstStyle/>
          <a:p>
            <a:pPr lvl="0"/>
            <a:r>
              <a:rPr lang="ru-RU" altLang="ko-KR" sz="3600" b="1" dirty="0" smtClean="0">
                <a:solidFill>
                  <a:srgbClr val="FF8AD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Найдит</a:t>
            </a:r>
            <a:r>
              <a:rPr lang="ru-RU" altLang="ko-KR" sz="3600" b="1" dirty="0">
                <a:solidFill>
                  <a:srgbClr val="FF8AD8"/>
                </a:solidFill>
              </a:rPr>
              <a:t>е</a:t>
            </a:r>
            <a:r>
              <a:rPr lang="en-GB" altLang="ko-KR" sz="3200" dirty="0" smtClean="0">
                <a:solidFill>
                  <a:srgbClr val="FF8AD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altLang="ko-KR" sz="3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псалом прославления, который вас вдохновляет.</a:t>
            </a:r>
            <a:r>
              <a:rPr lang="en-GB" altLang="ko-KR" sz="3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altLang="ko-KR" sz="3200" b="1" dirty="0" smtClean="0">
                <a:solidFill>
                  <a:srgbClr val="FF8AD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Поделитесь им </a:t>
            </a:r>
            <a:r>
              <a:rPr lang="ru-RU" altLang="ko-KR" sz="3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с кем-то и опишите как он заставляет вас чувствовать себя.</a:t>
            </a:r>
            <a:r>
              <a:rPr lang="en-GB" altLang="ko-KR" sz="3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ko-KR" altLang="ko-KR" sz="3200" dirty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/>
            <a:r>
              <a:rPr lang="ru-RU" altLang="ko-KR" sz="3200" b="1" dirty="0" smtClean="0">
                <a:solidFill>
                  <a:srgbClr val="FF8AD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Кто</a:t>
            </a:r>
            <a:r>
              <a:rPr lang="en-GB" altLang="ko-KR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altLang="ko-KR" sz="3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для вас стал самым большим вдохновением в жизни? </a:t>
            </a:r>
            <a:r>
              <a:rPr lang="ru-RU" altLang="ko-KR" sz="3200" b="1" dirty="0" smtClean="0">
                <a:solidFill>
                  <a:srgbClr val="FF8AD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Расскажите им </a:t>
            </a:r>
            <a:r>
              <a:rPr lang="ru-RU" altLang="ko-KR" sz="3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о том положительном влиянии, которое они оказали на вас.</a:t>
            </a:r>
            <a:endParaRPr lang="ko-KR" altLang="en-US" sz="3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43880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CF5CCE5B-CF24-43A2-B500-2AC2B165B8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6055" y="769346"/>
            <a:ext cx="8708756" cy="2854863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ru-RU" altLang="ko-KR" sz="3600" b="1" dirty="0" smtClean="0">
                <a:solidFill>
                  <a:srgbClr val="FF8AD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Прочитайте</a:t>
            </a:r>
            <a:r>
              <a:rPr lang="en-GB" altLang="ko-KR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altLang="ko-KR" sz="3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заповеди блаженства, записанные в Матфея</a:t>
            </a:r>
            <a:r>
              <a:rPr lang="en-GB" altLang="ko-KR" sz="3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ko-KR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5:3-12.  </a:t>
            </a:r>
            <a:r>
              <a:rPr lang="ru-RU" altLang="ko-KR" sz="3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Напишите, как каждая их них вдохновляет вас наслаждаться жизнью уже сейчас.</a:t>
            </a:r>
            <a:r>
              <a:rPr lang="en-GB" altLang="ko-KR" sz="3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ru-RU" altLang="ko-KR" sz="3200" dirty="0" smtClean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/>
            <a:r>
              <a:rPr lang="ru-RU" altLang="ko-KR" sz="3600" b="1" dirty="0" smtClean="0">
                <a:solidFill>
                  <a:srgbClr val="FF8AD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Сделайте</a:t>
            </a:r>
            <a:r>
              <a:rPr lang="en-GB" altLang="ko-KR" sz="3600" b="1" dirty="0" smtClean="0">
                <a:solidFill>
                  <a:srgbClr val="FF8AD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altLang="ko-KR" sz="3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альбом для творчества или украсьте доску объявлений Библейскими текстами и цитатами, которые вас вдохновляют и поддерживают. </a:t>
            </a:r>
            <a:endParaRPr lang="ko-KR" altLang="en-US" sz="3200" dirty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31510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CF5CCE5B-CF24-43A2-B500-2AC2B165B8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9231" y="942222"/>
            <a:ext cx="9266695" cy="2358917"/>
          </a:xfrm>
        </p:spPr>
        <p:txBody>
          <a:bodyPr>
            <a:normAutofit fontScale="92500" lnSpcReduction="20000"/>
          </a:bodyPr>
          <a:lstStyle/>
          <a:p>
            <a:r>
              <a:rPr lang="ru-RU" altLang="ko-KR" b="1" dirty="0" smtClean="0">
                <a:solidFill>
                  <a:srgbClr val="FF8AD8"/>
                </a:solidFill>
              </a:rPr>
              <a:t>Попросите</a:t>
            </a:r>
            <a:r>
              <a:rPr lang="ru-RU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ru-RU" altLang="ko-K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кого-то из старшего поколения поделиться своим интересным </a:t>
            </a:r>
            <a:r>
              <a:rPr lang="ru-RU" altLang="ko-KR" b="1" dirty="0">
                <a:solidFill>
                  <a:srgbClr val="FF8AD8"/>
                </a:solidFill>
              </a:rPr>
              <a:t>опытом</a:t>
            </a:r>
            <a:r>
              <a:rPr lang="ru-RU" altLang="ko-K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который может вас </a:t>
            </a:r>
            <a:r>
              <a:rPr lang="ru-RU" altLang="ko-KR" b="1" dirty="0">
                <a:solidFill>
                  <a:srgbClr val="FF8AD8"/>
                </a:solidFill>
              </a:rPr>
              <a:t>вдохновить</a:t>
            </a:r>
            <a:r>
              <a:rPr lang="ru-RU" altLang="ko-K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endParaRPr lang="ko-KR" alt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0"/>
            <a:endParaRPr lang="ko-KR" altLang="ko-KR" sz="3200" dirty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/>
            <a:r>
              <a:rPr lang="ru-RU" altLang="ko-KR" sz="3600" b="1" dirty="0" smtClean="0">
                <a:solidFill>
                  <a:srgbClr val="FF8AD8"/>
                </a:solidFill>
              </a:rPr>
              <a:t>Составьте</a:t>
            </a:r>
            <a:r>
              <a:rPr lang="en-GB" altLang="ko-KR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altLang="ko-KR" sz="3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список </a:t>
            </a:r>
            <a:r>
              <a:rPr lang="ru-RU" altLang="ko-KR" sz="3200" b="1" dirty="0" smtClean="0">
                <a:solidFill>
                  <a:srgbClr val="FF8AD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Божьих качеств</a:t>
            </a:r>
            <a:r>
              <a:rPr lang="en-GB" altLang="ko-KR" sz="3200" b="1" dirty="0" smtClean="0">
                <a:solidFill>
                  <a:srgbClr val="FF8AD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altLang="ko-KR" sz="3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и вдохновляйтесь Его характером.</a:t>
            </a:r>
            <a:endParaRPr lang="ko-KR" altLang="ko-KR" sz="3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07878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제목 1">
            <a:extLst>
              <a:ext uri="{FF2B5EF4-FFF2-40B4-BE49-F238E27FC236}">
                <a16:creationId xmlns:a16="http://schemas.microsoft.com/office/drawing/2014/main" id="{D8DC5DEB-72A6-4E5D-86E9-746DBA4501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3" y="565079"/>
            <a:ext cx="9490364" cy="349487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altLang="ko-KR" sz="4800" b="1" dirty="0" smtClean="0">
                <a:solidFill>
                  <a:srgbClr val="7030A0"/>
                </a:solidFill>
                <a:latin typeface="Avenir Next" panose="020B0503020202020204" pitchFamily="34" charset="0"/>
              </a:rPr>
              <a:t>ВЫБИРАЙТЕ ВДОХНОВЕНИЕ</a:t>
            </a:r>
            <a:r>
              <a:rPr lang="en-US" altLang="ko-KR" sz="4800" b="1" dirty="0" smtClean="0">
                <a:solidFill>
                  <a:srgbClr val="7030A0"/>
                </a:solidFill>
                <a:latin typeface="Avenir Next" panose="020B0503020202020204" pitchFamily="34" charset="0"/>
              </a:rPr>
              <a:t>!</a:t>
            </a:r>
            <a:endParaRPr lang="en-US" altLang="ko-KR" sz="4800" b="1" dirty="0">
              <a:solidFill>
                <a:srgbClr val="7030A0"/>
              </a:solidFill>
              <a:latin typeface="Avenir Next" panose="020B0503020202020204" pitchFamily="34" charset="0"/>
            </a:endParaRPr>
          </a:p>
          <a:p>
            <a:pPr marL="0" indent="0">
              <a:buNone/>
            </a:pPr>
            <a:endParaRPr lang="en-US" altLang="ko-KR" sz="3200" b="1" dirty="0">
              <a:solidFill>
                <a:srgbClr val="7030A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ru-RU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«И </a:t>
            </a:r>
            <a:r>
              <a:rPr lang="ru-RU" altLang="ko-K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не сообразуйтесь с веком сим, но преобразуйтесь обновлением ума вашего, чтобы вам познавать, что́ есть воля Божия, благая, угодная и </a:t>
            </a:r>
            <a:r>
              <a:rPr lang="ru-RU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совершенная» </a:t>
            </a:r>
          </a:p>
          <a:p>
            <a:pPr marL="0" indent="0">
              <a:buNone/>
            </a:pPr>
            <a:r>
              <a:rPr lang="ru-RU" altLang="ko-KR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Римлянам 12:2</a:t>
            </a:r>
          </a:p>
          <a:p>
            <a:pPr marL="0" indent="0">
              <a:buNone/>
            </a:pPr>
            <a:endParaRPr lang="ko-KR" altLang="en-US" sz="3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09588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</TotalTime>
  <Words>289</Words>
  <Application>Microsoft Office PowerPoint</Application>
  <PresentationFormat>Широкоэкранный</PresentationFormat>
  <Paragraphs>24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5" baseType="lpstr">
      <vt:lpstr>맑은 고딕</vt:lpstr>
      <vt:lpstr>Arial</vt:lpstr>
      <vt:lpstr>Avenir Next</vt:lpstr>
      <vt:lpstr>Calibri</vt:lpstr>
      <vt:lpstr>DearJoe</vt:lpstr>
      <vt:lpstr>Office 테마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Flourish! Choose well – Think well – Live well</dc:title>
  <dc:creator>hnjung</dc:creator>
  <cp:lastModifiedBy>Tatiana Kucheruk</cp:lastModifiedBy>
  <cp:revision>16</cp:revision>
  <dcterms:created xsi:type="dcterms:W3CDTF">2022-07-07T04:27:28Z</dcterms:created>
  <dcterms:modified xsi:type="dcterms:W3CDTF">2023-10-31T09:43:08Z</dcterms:modified>
</cp:coreProperties>
</file>