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67" r:id="rId4"/>
    <p:sldId id="268" r:id="rId5"/>
    <p:sldId id="272" r:id="rId6"/>
    <p:sldId id="273" r:id="rId7"/>
    <p:sldId id="274" r:id="rId8"/>
    <p:sldId id="275" r:id="rId9"/>
    <p:sldId id="276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8039BD-606B-2B4B-89F8-354FFA1CD539}" v="3" dt="2022-11-23T16:48:40.3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78" autoAdjust="0"/>
    <p:restoredTop sz="96327"/>
  </p:normalViewPr>
  <p:slideViewPr>
    <p:cSldViewPr snapToGrid="0">
      <p:cViewPr varScale="1">
        <p:scale>
          <a:sx n="108" d="100"/>
          <a:sy n="108" d="100"/>
        </p:scale>
        <p:origin x="1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236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tin, Nilde" userId="4a5681fe-fcae-4d84-8342-8bf611bd7e79" providerId="ADAL" clId="{E58039BD-606B-2B4B-89F8-354FFA1CD539}"/>
    <pc:docChg chg="undo custSel addSld modSld sldOrd">
      <pc:chgData name="Itin, Nilde" userId="4a5681fe-fcae-4d84-8342-8bf611bd7e79" providerId="ADAL" clId="{E58039BD-606B-2B4B-89F8-354FFA1CD539}" dt="2022-11-23T23:49:16.675" v="127" actId="207"/>
      <pc:docMkLst>
        <pc:docMk/>
      </pc:docMkLst>
      <pc:sldChg chg="addSp modSp mod">
        <pc:chgData name="Itin, Nilde" userId="4a5681fe-fcae-4d84-8342-8bf611bd7e79" providerId="ADAL" clId="{E58039BD-606B-2B4B-89F8-354FFA1CD539}" dt="2022-11-23T23:46:56.814" v="98" actId="207"/>
        <pc:sldMkLst>
          <pc:docMk/>
          <pc:sldMk cId="3159037131" sldId="257"/>
        </pc:sldMkLst>
        <pc:spChg chg="add mod">
          <ac:chgData name="Itin, Nilde" userId="4a5681fe-fcae-4d84-8342-8bf611bd7e79" providerId="ADAL" clId="{E58039BD-606B-2B4B-89F8-354FFA1CD539}" dt="2022-11-23T16:46:08.463" v="37" actId="1076"/>
          <ac:spMkLst>
            <pc:docMk/>
            <pc:sldMk cId="3159037131" sldId="257"/>
            <ac:spMk id="3" creationId="{3F126F85-9B84-1081-B314-C805A48638AB}"/>
          </ac:spMkLst>
        </pc:spChg>
        <pc:spChg chg="mod">
          <ac:chgData name="Itin, Nilde" userId="4a5681fe-fcae-4d84-8342-8bf611bd7e79" providerId="ADAL" clId="{E58039BD-606B-2B4B-89F8-354FFA1CD539}" dt="2022-11-23T23:46:56.814" v="98" actId="207"/>
          <ac:spMkLst>
            <pc:docMk/>
            <pc:sldMk cId="3159037131" sldId="257"/>
            <ac:spMk id="5" creationId="{D8DC5DEB-72A6-4E5D-86E9-746DBA450130}"/>
          </ac:spMkLst>
        </pc:spChg>
      </pc:sldChg>
      <pc:sldChg chg="modSp mod">
        <pc:chgData name="Itin, Nilde" userId="4a5681fe-fcae-4d84-8342-8bf611bd7e79" providerId="ADAL" clId="{E58039BD-606B-2B4B-89F8-354FFA1CD539}" dt="2022-11-23T16:51:31.231" v="86" actId="1076"/>
        <pc:sldMkLst>
          <pc:docMk/>
          <pc:sldMk cId="2096470166" sldId="267"/>
        </pc:sldMkLst>
        <pc:spChg chg="mod">
          <ac:chgData name="Itin, Nilde" userId="4a5681fe-fcae-4d84-8342-8bf611bd7e79" providerId="ADAL" clId="{E58039BD-606B-2B4B-89F8-354FFA1CD539}" dt="2022-11-23T16:51:31.231" v="86" actId="1076"/>
          <ac:spMkLst>
            <pc:docMk/>
            <pc:sldMk cId="2096470166" sldId="267"/>
            <ac:spMk id="3" creationId="{CF5CCE5B-CF24-43A2-B500-2AC2B165B86A}"/>
          </ac:spMkLst>
        </pc:spChg>
      </pc:sldChg>
      <pc:sldChg chg="modSp mod">
        <pc:chgData name="Itin, Nilde" userId="4a5681fe-fcae-4d84-8342-8bf611bd7e79" providerId="ADAL" clId="{E58039BD-606B-2B4B-89F8-354FFA1CD539}" dt="2022-11-23T23:47:13.202" v="102" actId="207"/>
        <pc:sldMkLst>
          <pc:docMk/>
          <pc:sldMk cId="2613157746" sldId="268"/>
        </pc:sldMkLst>
        <pc:spChg chg="mod">
          <ac:chgData name="Itin, Nilde" userId="4a5681fe-fcae-4d84-8342-8bf611bd7e79" providerId="ADAL" clId="{E58039BD-606B-2B4B-89F8-354FFA1CD539}" dt="2022-11-23T23:47:13.202" v="102" actId="207"/>
          <ac:spMkLst>
            <pc:docMk/>
            <pc:sldMk cId="2613157746" sldId="268"/>
            <ac:spMk id="3" creationId="{CF5CCE5B-CF24-43A2-B500-2AC2B165B86A}"/>
          </ac:spMkLst>
        </pc:spChg>
      </pc:sldChg>
      <pc:sldChg chg="modSp mod">
        <pc:chgData name="Itin, Nilde" userId="4a5681fe-fcae-4d84-8342-8bf611bd7e79" providerId="ADAL" clId="{E58039BD-606B-2B4B-89F8-354FFA1CD539}" dt="2022-11-23T23:47:34.745" v="106" actId="1076"/>
        <pc:sldMkLst>
          <pc:docMk/>
          <pc:sldMk cId="1915455417" sldId="272"/>
        </pc:sldMkLst>
        <pc:spChg chg="mod">
          <ac:chgData name="Itin, Nilde" userId="4a5681fe-fcae-4d84-8342-8bf611bd7e79" providerId="ADAL" clId="{E58039BD-606B-2B4B-89F8-354FFA1CD539}" dt="2022-11-23T23:47:34.745" v="106" actId="1076"/>
          <ac:spMkLst>
            <pc:docMk/>
            <pc:sldMk cId="1915455417" sldId="272"/>
            <ac:spMk id="3" creationId="{CF5CCE5B-CF24-43A2-B500-2AC2B165B86A}"/>
          </ac:spMkLst>
        </pc:spChg>
      </pc:sldChg>
      <pc:sldChg chg="modSp mod">
        <pc:chgData name="Itin, Nilde" userId="4a5681fe-fcae-4d84-8342-8bf611bd7e79" providerId="ADAL" clId="{E58039BD-606B-2B4B-89F8-354FFA1CD539}" dt="2022-11-23T23:47:50.596" v="109" actId="207"/>
        <pc:sldMkLst>
          <pc:docMk/>
          <pc:sldMk cId="684388020" sldId="273"/>
        </pc:sldMkLst>
        <pc:spChg chg="mod">
          <ac:chgData name="Itin, Nilde" userId="4a5681fe-fcae-4d84-8342-8bf611bd7e79" providerId="ADAL" clId="{E58039BD-606B-2B4B-89F8-354FFA1CD539}" dt="2022-11-23T23:47:50.596" v="109" actId="207"/>
          <ac:spMkLst>
            <pc:docMk/>
            <pc:sldMk cId="684388020" sldId="273"/>
            <ac:spMk id="3" creationId="{CF5CCE5B-CF24-43A2-B500-2AC2B165B86A}"/>
          </ac:spMkLst>
        </pc:spChg>
      </pc:sldChg>
      <pc:sldChg chg="modSp mod">
        <pc:chgData name="Itin, Nilde" userId="4a5681fe-fcae-4d84-8342-8bf611bd7e79" providerId="ADAL" clId="{E58039BD-606B-2B4B-89F8-354FFA1CD539}" dt="2022-11-23T23:48:16.663" v="115" actId="207"/>
        <pc:sldMkLst>
          <pc:docMk/>
          <pc:sldMk cId="1563151049" sldId="274"/>
        </pc:sldMkLst>
        <pc:spChg chg="mod">
          <ac:chgData name="Itin, Nilde" userId="4a5681fe-fcae-4d84-8342-8bf611bd7e79" providerId="ADAL" clId="{E58039BD-606B-2B4B-89F8-354FFA1CD539}" dt="2022-11-23T23:48:16.663" v="115" actId="207"/>
          <ac:spMkLst>
            <pc:docMk/>
            <pc:sldMk cId="1563151049" sldId="274"/>
            <ac:spMk id="3" creationId="{CF5CCE5B-CF24-43A2-B500-2AC2B165B86A}"/>
          </ac:spMkLst>
        </pc:spChg>
      </pc:sldChg>
      <pc:sldChg chg="modSp mod ord">
        <pc:chgData name="Itin, Nilde" userId="4a5681fe-fcae-4d84-8342-8bf611bd7e79" providerId="ADAL" clId="{E58039BD-606B-2B4B-89F8-354FFA1CD539}" dt="2022-11-23T23:49:07.923" v="125" actId="207"/>
        <pc:sldMkLst>
          <pc:docMk/>
          <pc:sldMk cId="850787879" sldId="275"/>
        </pc:sldMkLst>
        <pc:spChg chg="mod">
          <ac:chgData name="Itin, Nilde" userId="4a5681fe-fcae-4d84-8342-8bf611bd7e79" providerId="ADAL" clId="{E58039BD-606B-2B4B-89F8-354FFA1CD539}" dt="2022-11-23T23:49:07.923" v="125" actId="207"/>
          <ac:spMkLst>
            <pc:docMk/>
            <pc:sldMk cId="850787879" sldId="275"/>
            <ac:spMk id="3" creationId="{CF5CCE5B-CF24-43A2-B500-2AC2B165B86A}"/>
          </ac:spMkLst>
        </pc:spChg>
      </pc:sldChg>
      <pc:sldChg chg="modSp add mod ord">
        <pc:chgData name="Itin, Nilde" userId="4a5681fe-fcae-4d84-8342-8bf611bd7e79" providerId="ADAL" clId="{E58039BD-606B-2B4B-89F8-354FFA1CD539}" dt="2022-11-23T23:49:16.675" v="127" actId="207"/>
        <pc:sldMkLst>
          <pc:docMk/>
          <pc:sldMk cId="2603618724" sldId="276"/>
        </pc:sldMkLst>
        <pc:spChg chg="mod">
          <ac:chgData name="Itin, Nilde" userId="4a5681fe-fcae-4d84-8342-8bf611bd7e79" providerId="ADAL" clId="{E58039BD-606B-2B4B-89F8-354FFA1CD539}" dt="2022-11-23T23:49:16.675" v="127" actId="207"/>
          <ac:spMkLst>
            <pc:docMk/>
            <pc:sldMk cId="2603618724" sldId="276"/>
            <ac:spMk id="5" creationId="{D8DC5DEB-72A6-4E5D-86E9-746DBA45013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17B189B-6989-C1BF-FF64-B2858DEF25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0389DC-9071-54AE-CE1F-0399DBE4E79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B2C09-9274-2A47-856F-26CCE1114BBC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0A6D83-E67C-7A66-E3EA-A191A26DE6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99C6F8-A0B1-6B3B-05A9-0F61D43B49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FD93A-81EE-744A-ACFF-E93971C66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03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30EAE7-29EC-4FD2-AA35-819284590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94BD688-68BF-4DFB-A683-240BF73B6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91A2DE9-91ED-4BBC-BF37-FD415CB8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65B464-7609-4257-AC63-A5D0E456B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CA28440-F128-4C00-A83D-1AF937002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62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CB73CF-43A9-4779-B435-9517A5F7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735CD6C-3A45-4FB6-A721-81680A43F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3382B9-353D-4629-AFCC-A52BA224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471021-6FB1-416D-BB46-E3FF12F3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DA6B063-F08D-4191-86C7-9E3DE245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48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9F34E82-AD2C-498E-825D-6438B0E70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5C38FA0-0D73-41C3-88E9-2F47CD9B7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D45CFC-1D21-4063-9D8B-5C84257F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873381-6C35-47F7-B8EA-6E96F02EB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6E17E9-F8C5-4784-BD4A-6F4BC7EF3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989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7A5D181-0402-164E-6CC5-7B5C1B35FE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02" y="-1"/>
            <a:ext cx="12200602" cy="6956777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229FBC28-0AC3-40E7-8F1B-8AE73D321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68D592-A4C2-4504-8CD4-ADE946D6D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2B2AE5-22A6-4CAA-A253-7DB8F0C7B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D4089DB-79DD-415E-8856-BEB7661155A1}" type="datetimeFigureOut">
              <a:rPr lang="ko-KR" altLang="en-US" smtClean="0"/>
              <a:pPr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342284-74F9-4AD8-8548-F4271F9F3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1A2720-52D3-42E0-983E-95564A2E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B4690A6-F322-4557-B50C-08D12C1A3E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02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48D638-0C52-4FD4-99A7-3C58CB94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A7142F-BAC8-44B5-A109-7CDE3DD92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763598-7FB8-4290-93FA-4FC848387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620476-E3EF-4C3C-B661-E74E32207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AD5810-6AC4-4E2A-9FB2-A80AC722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96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F23F22-4F21-4779-B754-222E0805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400961-C9BD-47FB-B59F-110092926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809E5BF-0F4F-4DDC-B515-1BEFEC8FD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175030-2074-4D7D-87A9-31A1D284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BEC16A-195B-4D4A-BE41-7DFF02EA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99F20BA-159F-4DA9-827C-0D97B5F0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32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B42F23-AC88-4FAB-A95F-EB4D979EB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A072D60-1768-4A90-8089-2A460BD0A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F029507-1A0F-4253-BFA7-DEC145B32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C032E25-AC10-4C2D-AEA3-3E02B96D76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C92220-6F66-4650-98E8-B4A859668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A7ED824-C39C-4B53-9DC8-DFF0A5B6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2B1166F-B149-4A43-AC23-239AF513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63C936C-4E2C-4664-93CD-30773E4F9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854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053BAC-464C-443B-BF51-196138506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45A45FF-C965-4F61-BEFD-FBCC2393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D0B4AA9-2C82-46F3-A313-DA4F928F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8D83DE7-B376-4866-92A1-7CF3D983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7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28BC52D-F560-4A17-9C95-377949AC7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80394EF-F77D-4EC2-9637-1F5697468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EEA9D1E-61AA-4123-9EEF-907734962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68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CB494A-DAC5-4E84-984C-D21F5BF9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A21B76-6943-4920-A589-4089FB28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3F83E8E-6701-40C9-AFC3-0FA30EFF1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84FD6B8-080D-44A5-911B-40AA0803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951CBF1-B25A-4C0D-8B38-191AC459A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12DBD3-15C7-4ABD-B553-10E7DFAC2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778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E55CD0-8C91-48C2-9A76-98EF09E4E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EA4F7F5-7CE6-43E0-BF1A-A97B19392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C22FD9F-B021-43D2-8ACF-CEC141FBF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D4EDD14-C774-4F3C-8D65-2595B8F4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9849B6C-ACD9-4759-A33E-1E95036B4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D5049A0-CF5E-422F-92B7-FFF21F204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61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EF8FA05-0ACB-48BC-BC1A-DAF56571E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29937B4-059C-4C89-8EA8-0B653B2F0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5A494EA-6295-4B43-AB6E-7DFC9656B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B77EEF-4500-4A9A-A56F-A01CE3F67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00BE00-EB64-47F1-AD6F-1740202B1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22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3ED3B29-3466-2BAF-36ED-CA36EF56E9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8779"/>
            <a:ext cx="12192000" cy="705555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200557" cy="6862813"/>
          </a:xfrm>
          <a:prstGeom prst="rect">
            <a:avLst/>
          </a:prstGeom>
        </p:spPr>
      </p:pic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18965" y="4909743"/>
            <a:ext cx="5005195" cy="156548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/>
              <a:t>Практические идеи, чтобы помочь семьям, </a:t>
            </a:r>
            <a:r>
              <a:rPr lang="ru-RU" sz="1600" dirty="0" smtClean="0"/>
              <a:t>   детям </a:t>
            </a:r>
            <a:r>
              <a:rPr lang="ru-RU" sz="1600" dirty="0"/>
              <a:t>и взрослым заботиться о их </a:t>
            </a:r>
            <a:r>
              <a:rPr lang="ru-RU" sz="1600" dirty="0" smtClean="0"/>
              <a:t>                   эмоциональном благосостоянии                               </a:t>
            </a:r>
            <a:r>
              <a:rPr lang="ru-RU" sz="1600" dirty="0"/>
              <a:t>и умственном здоровье.</a:t>
            </a:r>
          </a:p>
        </p:txBody>
      </p:sp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-1" y="4239927"/>
            <a:ext cx="7194331" cy="20289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7000" dirty="0" smtClean="0">
                <a:solidFill>
                  <a:srgbClr val="D44E8E"/>
                </a:solidFill>
                <a:latin typeface="DearJoe" panose="02000508020000090004" pitchFamily="2" charset="0"/>
                <a:cs typeface="Calibri" panose="020F0502020204030204" pitchFamily="34" charset="0"/>
              </a:rPr>
              <a:t>Процветай!</a:t>
            </a:r>
            <a:endParaRPr lang="en-GB" altLang="ko-KR" sz="17000" dirty="0">
              <a:solidFill>
                <a:srgbClr val="D44E8E"/>
              </a:solidFill>
              <a:latin typeface="DearJoe" panose="02000508020000090004" pitchFamily="2" charset="0"/>
              <a:cs typeface="Calibri" panose="020F0502020204030204" pitchFamily="34" charset="0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90161" y="4471670"/>
            <a:ext cx="5261259" cy="4380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ВЫБИРАЙТЕ ХОРОШЕЕ, ДУМАЙТЕ О ХОРОШЕМ, ЖИВИТЕ ХОРОШО!</a:t>
            </a:r>
            <a:endParaRPr lang="en-GB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1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D8DC5DEB-72A6-4E5D-86E9-746DBA45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33107"/>
            <a:ext cx="9399494" cy="27219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«Нет между богами, как Ты, Господи, и нет дел, как </a:t>
            </a:r>
            <a:r>
              <a:rPr lang="ru-RU" sz="3600" dirty="0" smtClean="0"/>
              <a:t>Твои ибо </a:t>
            </a:r>
            <a:r>
              <a:rPr lang="ru-RU" sz="3600" dirty="0"/>
              <a:t>Ты велик и творишь чудеса, — Ты, Боже, един Ты»</a:t>
            </a:r>
          </a:p>
          <a:p>
            <a:pPr marL="0" lvl="0" indent="0">
              <a:buNone/>
            </a:pPr>
            <a:r>
              <a:rPr lang="en-US" sz="2000" dirty="0" err="1" smtClean="0"/>
              <a:t>Псалтирь</a:t>
            </a:r>
            <a:r>
              <a:rPr lang="en-US" sz="2000" dirty="0" smtClean="0"/>
              <a:t> </a:t>
            </a:r>
            <a:r>
              <a:rPr lang="en-US" sz="2000" dirty="0"/>
              <a:t>85:8</a:t>
            </a:r>
            <a:r>
              <a:rPr lang="ru-RU" sz="2000" dirty="0"/>
              <a:t>, </a:t>
            </a:r>
            <a:r>
              <a:rPr lang="en-US" sz="2000" dirty="0" smtClean="0"/>
              <a:t>10 </a:t>
            </a:r>
            <a:endParaRPr lang="ru-RU" sz="2000" dirty="0"/>
          </a:p>
          <a:p>
            <a:pPr marL="0" indent="0">
              <a:buNone/>
            </a:pPr>
            <a:endParaRPr lang="ru-RU" altLang="ko-KR" sz="3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126F85-9B84-1081-B314-C805A48638AB}"/>
              </a:ext>
            </a:extLst>
          </p:cNvPr>
          <p:cNvSpPr txBox="1"/>
          <p:nvPr/>
        </p:nvSpPr>
        <p:spPr>
          <a:xfrm>
            <a:off x="533400" y="598453"/>
            <a:ext cx="91484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altLang="ko-KR" sz="4800" b="1" dirty="0" smtClean="0">
                <a:solidFill>
                  <a:srgbClr val="FF9300"/>
                </a:solidFill>
                <a:latin typeface="Avenir Next" panose="020B0503020202020204" pitchFamily="34" charset="0"/>
              </a:rPr>
              <a:t>ВЫБИРАЙТЕ ВОСХИЩЕНИЕ</a:t>
            </a:r>
            <a:r>
              <a:rPr lang="en-US" altLang="ko-KR" sz="4800" b="1" dirty="0" smtClean="0">
                <a:solidFill>
                  <a:srgbClr val="FF9300"/>
                </a:solidFill>
                <a:latin typeface="Avenir Next" panose="020B0503020202020204" pitchFamily="34" charset="0"/>
              </a:rPr>
              <a:t>!</a:t>
            </a:r>
            <a:endParaRPr lang="en-US" altLang="ko-KR" sz="4800" b="1" dirty="0">
              <a:solidFill>
                <a:srgbClr val="FF930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03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907" y="742158"/>
            <a:ext cx="9391449" cy="21009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b="1" dirty="0">
                <a:solidFill>
                  <a:srgbClr val="7030A0"/>
                </a:solidFill>
              </a:rPr>
              <a:t>Когда </a:t>
            </a:r>
            <a:r>
              <a:rPr lang="ru-RU" sz="5400" b="1" dirty="0" smtClean="0">
                <a:solidFill>
                  <a:schemeClr val="accent2"/>
                </a:solidFill>
              </a:rPr>
              <a:t>восхищаемся </a:t>
            </a:r>
            <a:r>
              <a:rPr lang="ru-RU" sz="5400" b="1" dirty="0" smtClean="0">
                <a:solidFill>
                  <a:srgbClr val="7030A0"/>
                </a:solidFill>
              </a:rPr>
              <a:t>природой, это </a:t>
            </a:r>
            <a:r>
              <a:rPr lang="ru-RU" sz="5400" b="1" dirty="0">
                <a:solidFill>
                  <a:srgbClr val="7030A0"/>
                </a:solidFill>
              </a:rPr>
              <a:t>наполняет нас </a:t>
            </a:r>
            <a:r>
              <a:rPr lang="ru-RU" sz="5400" b="1" dirty="0" smtClean="0">
                <a:solidFill>
                  <a:schemeClr val="accent2"/>
                </a:solidFill>
              </a:rPr>
              <a:t>восторгом</a:t>
            </a:r>
            <a:r>
              <a:rPr lang="ru-RU" sz="5400" dirty="0" smtClean="0"/>
              <a:t> </a:t>
            </a:r>
            <a:r>
              <a:rPr lang="ru-RU" sz="5400" b="1" dirty="0">
                <a:solidFill>
                  <a:srgbClr val="7030A0"/>
                </a:solidFill>
              </a:rPr>
              <a:t>и </a:t>
            </a:r>
            <a:r>
              <a:rPr lang="ru-RU" sz="5400" b="1" dirty="0">
                <a:solidFill>
                  <a:schemeClr val="accent2"/>
                </a:solidFill>
              </a:rPr>
              <a:t>приближает</a:t>
            </a:r>
            <a:r>
              <a:rPr lang="ru-RU" sz="5400" dirty="0"/>
              <a:t> </a:t>
            </a:r>
            <a:r>
              <a:rPr lang="ru-RU" sz="5400" b="1" dirty="0">
                <a:solidFill>
                  <a:srgbClr val="7030A0"/>
                </a:solidFill>
              </a:rPr>
              <a:t>нас</a:t>
            </a:r>
            <a:r>
              <a:rPr lang="ru-RU" sz="5400" dirty="0"/>
              <a:t> </a:t>
            </a:r>
            <a:r>
              <a:rPr lang="ru-RU" sz="5400" b="1" dirty="0">
                <a:solidFill>
                  <a:schemeClr val="accent2"/>
                </a:solidFill>
              </a:rPr>
              <a:t>к Богу. </a:t>
            </a:r>
            <a:endParaRPr lang="ko-KR" altLang="en-US" sz="6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47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553" y="606425"/>
            <a:ext cx="9220200" cy="369663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Восхищайтесь всеми</a:t>
            </a:r>
            <a:r>
              <a:rPr lang="ru-RU" dirty="0"/>
              <a:t> прекрасными делами, </a:t>
            </a:r>
            <a:r>
              <a:rPr lang="ru-RU" dirty="0" smtClean="0"/>
              <a:t>творческих рук вашего Творца</a:t>
            </a:r>
            <a:r>
              <a:rPr lang="ru-RU" dirty="0" smtClean="0"/>
              <a:t>! </a:t>
            </a:r>
            <a:r>
              <a:rPr lang="ru-RU" b="1" dirty="0">
                <a:solidFill>
                  <a:schemeClr val="accent2"/>
                </a:solidFill>
              </a:rPr>
              <a:t>Составьте список </a:t>
            </a:r>
            <a:r>
              <a:rPr lang="ru-RU" dirty="0"/>
              <a:t>из 30 пунктов того, что вам нравится делать своими руками. </a:t>
            </a:r>
          </a:p>
          <a:p>
            <a:r>
              <a:rPr lang="ru-RU" b="1" dirty="0">
                <a:solidFill>
                  <a:schemeClr val="accent2"/>
                </a:solidFill>
              </a:rPr>
              <a:t>Отправьтесь на прогулку </a:t>
            </a:r>
            <a:r>
              <a:rPr lang="ru-RU" dirty="0"/>
              <a:t>и </a:t>
            </a:r>
            <a:r>
              <a:rPr lang="ru-RU" b="1" dirty="0">
                <a:solidFill>
                  <a:schemeClr val="accent2"/>
                </a:solidFill>
              </a:rPr>
              <a:t>найдите 5 вещей</a:t>
            </a:r>
            <a:r>
              <a:rPr lang="ru-RU" dirty="0"/>
              <a:t>, которые </a:t>
            </a:r>
            <a:r>
              <a:rPr lang="ru-RU" dirty="0" smtClean="0"/>
              <a:t>вызывают у вас восторг</a:t>
            </a:r>
            <a:r>
              <a:rPr lang="ru-RU" dirty="0" smtClean="0"/>
              <a:t>. </a:t>
            </a:r>
            <a:r>
              <a:rPr lang="ru-RU" dirty="0"/>
              <a:t>Сфотографируйте их и поделитесь с другими, чтобы и они </a:t>
            </a:r>
            <a:r>
              <a:rPr lang="ru-RU" dirty="0" smtClean="0"/>
              <a:t>могли испытать </a:t>
            </a:r>
            <a:r>
              <a:rPr lang="ru-RU" dirty="0"/>
              <a:t>подобный восторг.  </a:t>
            </a:r>
          </a:p>
          <a:p>
            <a:pPr lvl="0"/>
            <a:endParaRPr lang="en-GB" altLang="ko-KR" sz="3600" b="1" dirty="0" smtClean="0">
              <a:solidFill>
                <a:srgbClr val="FF9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15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912" y="569940"/>
            <a:ext cx="9184341" cy="314082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Вместе </a:t>
            </a:r>
            <a:r>
              <a:rPr lang="ru-RU" dirty="0"/>
              <a:t>с семьей или </a:t>
            </a:r>
            <a:r>
              <a:rPr lang="ru-RU" dirty="0" smtClean="0"/>
              <a:t>другом </a:t>
            </a:r>
            <a:r>
              <a:rPr lang="ru-RU" b="1" dirty="0" smtClean="0">
                <a:solidFill>
                  <a:schemeClr val="accent2"/>
                </a:solidFill>
              </a:rPr>
              <a:t>понаблюдайте</a:t>
            </a:r>
            <a:r>
              <a:rPr lang="ru-RU" dirty="0" smtClean="0"/>
              <a:t> </a:t>
            </a:r>
            <a:r>
              <a:rPr lang="ru-RU" dirty="0"/>
              <a:t>за закатом в течение полу </a:t>
            </a:r>
            <a:r>
              <a:rPr lang="ru-RU" dirty="0" smtClean="0"/>
              <a:t>часа. </a:t>
            </a:r>
            <a:r>
              <a:rPr lang="ru-RU" dirty="0"/>
              <a:t>Или лягте на покрывало и полюбуйтесь </a:t>
            </a:r>
            <a:r>
              <a:rPr lang="ru-RU" dirty="0" smtClean="0"/>
              <a:t>звездным </a:t>
            </a:r>
            <a:r>
              <a:rPr lang="ru-RU" dirty="0"/>
              <a:t>небом. </a:t>
            </a:r>
          </a:p>
          <a:p>
            <a:pPr lvl="0"/>
            <a:r>
              <a:rPr lang="ru-RU" b="1" dirty="0">
                <a:solidFill>
                  <a:schemeClr val="accent2"/>
                </a:solidFill>
              </a:rPr>
              <a:t>Посмотрите</a:t>
            </a:r>
            <a:r>
              <a:rPr lang="ru-RU" dirty="0"/>
              <a:t> на людей вокруг вас с восхищением. </a:t>
            </a:r>
            <a:r>
              <a:rPr lang="ru-RU" b="1" dirty="0">
                <a:solidFill>
                  <a:schemeClr val="accent2"/>
                </a:solidFill>
              </a:rPr>
              <a:t>Каждый из них сотворен по образу Бога. </a:t>
            </a:r>
            <a:r>
              <a:rPr lang="ru-RU" dirty="0"/>
              <a:t>Как восхищение помогает вам увидеть их по-другому? </a:t>
            </a:r>
          </a:p>
        </p:txBody>
      </p:sp>
    </p:spTree>
    <p:extLst>
      <p:ext uri="{BB962C8B-B14F-4D97-AF65-F5344CB8AC3E}">
        <p14:creationId xmlns:p14="http://schemas.microsoft.com/office/powerpoint/2010/main" val="191545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765" y="642283"/>
            <a:ext cx="8969188" cy="3660775"/>
          </a:xfrm>
        </p:spPr>
        <p:txBody>
          <a:bodyPr>
            <a:normAutofit/>
          </a:bodyPr>
          <a:lstStyle/>
          <a:p>
            <a:pPr lvl="0"/>
            <a:r>
              <a:rPr lang="ru-RU" b="1" dirty="0">
                <a:solidFill>
                  <a:schemeClr val="accent2"/>
                </a:solidFill>
              </a:rPr>
              <a:t>Назовите 3 вещи</a:t>
            </a:r>
            <a:r>
              <a:rPr lang="ru-RU" dirty="0"/>
              <a:t>, которые вы можете попробовать на вкус, увидеть, обонять, потрогать и услышать, которые </a:t>
            </a:r>
            <a:r>
              <a:rPr lang="ru-RU" b="1" dirty="0">
                <a:solidFill>
                  <a:schemeClr val="accent2"/>
                </a:solidFill>
              </a:rPr>
              <a:t>наполняют вас восторгом.</a:t>
            </a:r>
          </a:p>
          <a:p>
            <a:r>
              <a:rPr lang="ru-RU" b="1" dirty="0">
                <a:solidFill>
                  <a:schemeClr val="accent2"/>
                </a:solidFill>
              </a:rPr>
              <a:t>Выберите растение и внимательно </a:t>
            </a:r>
            <a:r>
              <a:rPr lang="ru-RU" b="1" dirty="0" smtClean="0">
                <a:solidFill>
                  <a:schemeClr val="accent2"/>
                </a:solidFill>
              </a:rPr>
              <a:t>исследуйте </a:t>
            </a:r>
            <a:r>
              <a:rPr lang="ru-RU" b="1" dirty="0">
                <a:solidFill>
                  <a:schemeClr val="accent2"/>
                </a:solidFill>
              </a:rPr>
              <a:t>его. </a:t>
            </a:r>
            <a:r>
              <a:rPr lang="ru-RU" dirty="0"/>
              <a:t>Сколько деталей вы смогли увидеть, которые раньше никогда не замечали</a:t>
            </a:r>
            <a:r>
              <a:rPr lang="ru-RU" dirty="0" smtClean="0"/>
              <a:t>?     </a:t>
            </a:r>
            <a:r>
              <a:rPr lang="ru-RU" b="1" dirty="0">
                <a:solidFill>
                  <a:schemeClr val="accent2"/>
                </a:solidFill>
              </a:rPr>
              <a:t>Прославляйте</a:t>
            </a:r>
            <a:r>
              <a:rPr lang="ru-RU" dirty="0"/>
              <a:t> </a:t>
            </a:r>
            <a:r>
              <a:rPr lang="ru-RU" b="1" dirty="0">
                <a:solidFill>
                  <a:schemeClr val="accent2"/>
                </a:solidFill>
              </a:rPr>
              <a:t>Бога</a:t>
            </a:r>
            <a:r>
              <a:rPr lang="ru-RU" dirty="0"/>
              <a:t> за удивительное творение Его рук</a:t>
            </a:r>
            <a:r>
              <a:rPr lang="ru-RU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38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103" y="623104"/>
            <a:ext cx="9220200" cy="3463551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Посмотрите</a:t>
            </a:r>
            <a:r>
              <a:rPr lang="ru-RU" dirty="0"/>
              <a:t> видео ролик или документальный фильм </a:t>
            </a:r>
            <a:r>
              <a:rPr lang="ru-RU" dirty="0" smtClean="0"/>
              <a:t>о  </a:t>
            </a:r>
            <a:r>
              <a:rPr lang="ru-RU" dirty="0"/>
              <a:t>чем-то из мира природы, что </a:t>
            </a:r>
            <a:r>
              <a:rPr lang="ru-RU" b="1" dirty="0">
                <a:solidFill>
                  <a:schemeClr val="accent2"/>
                </a:solidFill>
              </a:rPr>
              <a:t>наполняет вас восторгом. </a:t>
            </a:r>
          </a:p>
          <a:p>
            <a:r>
              <a:rPr lang="ru-RU" b="1" dirty="0">
                <a:solidFill>
                  <a:schemeClr val="accent2"/>
                </a:solidFill>
              </a:rPr>
              <a:t>Наполните</a:t>
            </a:r>
            <a:r>
              <a:rPr lang="ru-RU" dirty="0"/>
              <a:t> большую банку или вазу в своем доме коллекцией </a:t>
            </a:r>
            <a:r>
              <a:rPr lang="ru-RU" b="1" dirty="0">
                <a:solidFill>
                  <a:schemeClr val="accent2"/>
                </a:solidFill>
              </a:rPr>
              <a:t>природных предметов</a:t>
            </a:r>
            <a:r>
              <a:rPr lang="ru-RU" dirty="0"/>
              <a:t>, которые вас восхищают – таких как перо павлина, ракушка, кора, камни и т. д.</a:t>
            </a:r>
          </a:p>
          <a:p>
            <a:pPr marL="0" lvl="0" indent="0">
              <a:buNone/>
            </a:pPr>
            <a:endParaRPr lang="ru-RU" altLang="ko-KR" sz="3600" b="1" dirty="0" smtClean="0">
              <a:solidFill>
                <a:srgbClr val="FF9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15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188" y="626232"/>
            <a:ext cx="8664388" cy="387592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Прочитайте</a:t>
            </a:r>
            <a:r>
              <a:rPr lang="ru-RU" dirty="0"/>
              <a:t> </a:t>
            </a:r>
            <a:r>
              <a:rPr lang="ru-RU" dirty="0" err="1"/>
              <a:t>Пс</a:t>
            </a:r>
            <a:r>
              <a:rPr lang="ru-RU" dirty="0"/>
              <a:t>. 103 вслух и испытайте восторг</a:t>
            </a:r>
            <a:r>
              <a:rPr lang="ru-RU" b="1" dirty="0">
                <a:solidFill>
                  <a:schemeClr val="accent2"/>
                </a:solidFill>
              </a:rPr>
              <a:t>. </a:t>
            </a:r>
            <a:r>
              <a:rPr lang="ru-RU" b="1" dirty="0" smtClean="0">
                <a:solidFill>
                  <a:schemeClr val="accent2"/>
                </a:solidFill>
              </a:rPr>
              <a:t>              Напишите </a:t>
            </a:r>
            <a:r>
              <a:rPr lang="ru-RU" b="1" dirty="0">
                <a:solidFill>
                  <a:schemeClr val="accent2"/>
                </a:solidFill>
              </a:rPr>
              <a:t>свой личный псалом восхищения.</a:t>
            </a:r>
          </a:p>
          <a:p>
            <a:r>
              <a:rPr lang="ru-RU" b="1" dirty="0">
                <a:solidFill>
                  <a:schemeClr val="accent2"/>
                </a:solidFill>
              </a:rPr>
              <a:t>Поразмышляйте</a:t>
            </a:r>
            <a:r>
              <a:rPr lang="ru-RU" dirty="0"/>
              <a:t> о 6 днях творения. </a:t>
            </a:r>
            <a:r>
              <a:rPr lang="ru-RU" b="1" dirty="0">
                <a:solidFill>
                  <a:schemeClr val="accent2"/>
                </a:solidFill>
              </a:rPr>
              <a:t>Сделайте фото </a:t>
            </a:r>
            <a:r>
              <a:rPr lang="ru-RU" b="1" dirty="0" smtClean="0">
                <a:solidFill>
                  <a:schemeClr val="accent2"/>
                </a:solidFill>
              </a:rPr>
              <a:t>        или </a:t>
            </a:r>
            <a:r>
              <a:rPr lang="ru-RU" b="1" dirty="0">
                <a:solidFill>
                  <a:schemeClr val="accent2"/>
                </a:solidFill>
              </a:rPr>
              <a:t>найдите картинки</a:t>
            </a:r>
            <a:r>
              <a:rPr lang="ru-RU" dirty="0"/>
              <a:t> чудес Божьего творения </a:t>
            </a:r>
            <a:r>
              <a:rPr lang="ru-RU" dirty="0" smtClean="0"/>
              <a:t>                   в </a:t>
            </a:r>
            <a:r>
              <a:rPr lang="ru-RU" dirty="0"/>
              <a:t>соответствии </a:t>
            </a:r>
            <a:r>
              <a:rPr lang="ru-RU" dirty="0" smtClean="0"/>
              <a:t>с каждым днем. </a:t>
            </a:r>
            <a:r>
              <a:rPr lang="ru-RU" dirty="0"/>
              <a:t>Как бы вы изобразили Субботу? </a:t>
            </a:r>
          </a:p>
        </p:txBody>
      </p:sp>
    </p:spTree>
    <p:extLst>
      <p:ext uri="{BB962C8B-B14F-4D97-AF65-F5344CB8AC3E}">
        <p14:creationId xmlns:p14="http://schemas.microsoft.com/office/powerpoint/2010/main" val="85078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D8DC5DEB-72A6-4E5D-86E9-746DBA45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33107"/>
            <a:ext cx="9399494" cy="27219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«Нет между богами, как Ты, Господи, и нет дел, как Твои ибо Ты велик и творишь чудеса, — Ты, Боже, един Ты»</a:t>
            </a:r>
          </a:p>
          <a:p>
            <a:pPr marL="0" lvl="0" indent="0">
              <a:buNone/>
            </a:pPr>
            <a:r>
              <a:rPr lang="en-US" sz="2000" dirty="0" err="1"/>
              <a:t>Псалтирь</a:t>
            </a:r>
            <a:r>
              <a:rPr lang="en-US" sz="2000" dirty="0"/>
              <a:t> 85:8</a:t>
            </a:r>
            <a:r>
              <a:rPr lang="ru-RU" sz="2000" dirty="0"/>
              <a:t>, </a:t>
            </a:r>
            <a:r>
              <a:rPr lang="en-US" sz="2000" dirty="0"/>
              <a:t>10 </a:t>
            </a:r>
            <a:endParaRPr lang="ru-RU" sz="2000" dirty="0"/>
          </a:p>
          <a:p>
            <a:pPr marL="0" indent="0">
              <a:buNone/>
            </a:pPr>
            <a:endParaRPr lang="ru-RU" altLang="ko-KR" sz="36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ko-KR" altLang="en-US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126F85-9B84-1081-B314-C805A48638AB}"/>
              </a:ext>
            </a:extLst>
          </p:cNvPr>
          <p:cNvSpPr txBox="1"/>
          <p:nvPr/>
        </p:nvSpPr>
        <p:spPr>
          <a:xfrm>
            <a:off x="457199" y="580878"/>
            <a:ext cx="101249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ko-KR" sz="4800" b="1" dirty="0">
                <a:solidFill>
                  <a:srgbClr val="FF9300"/>
                </a:solidFill>
                <a:latin typeface="Avenir Next" panose="020B0503020202020204" pitchFamily="34" charset="0"/>
              </a:rPr>
              <a:t>ВЫБИРАЙТЕ ВОСХИЩЕНИЕ</a:t>
            </a:r>
            <a:r>
              <a:rPr lang="en-US" altLang="ko-KR" sz="4800" b="1" dirty="0">
                <a:solidFill>
                  <a:srgbClr val="FF9300"/>
                </a:solidFill>
                <a:latin typeface="Avenir Next" panose="020B0503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0361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360</Words>
  <Application>Microsoft Office PowerPoint</Application>
  <PresentationFormat>Широкоэкранный</PresentationFormat>
  <Paragraphs>20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맑은 고딕</vt:lpstr>
      <vt:lpstr>Arial</vt:lpstr>
      <vt:lpstr>Avenir Next</vt:lpstr>
      <vt:lpstr>Calibri</vt:lpstr>
      <vt:lpstr>DearJoe</vt:lpstr>
      <vt:lpstr>Office 테마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Flourish! Choose well – Think well – Live well</dc:title>
  <dc:creator>hnjung</dc:creator>
  <cp:lastModifiedBy>Tatiana Kucheruk</cp:lastModifiedBy>
  <cp:revision>18</cp:revision>
  <dcterms:created xsi:type="dcterms:W3CDTF">2022-07-07T04:27:28Z</dcterms:created>
  <dcterms:modified xsi:type="dcterms:W3CDTF">2023-10-31T11:16:13Z</dcterms:modified>
</cp:coreProperties>
</file>