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7" r:id="rId10"/>
    <p:sldId id="27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9CA89-F50C-114C-B7D7-55E736E3A234}" v="7" dt="2022-11-23T17:05:04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65" autoAdjust="0"/>
    <p:restoredTop sz="96327"/>
  </p:normalViewPr>
  <p:slideViewPr>
    <p:cSldViewPr snapToGrid="0">
      <p:cViewPr varScale="1">
        <p:scale>
          <a:sx n="109" d="100"/>
          <a:sy n="109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C249CA89-F50C-114C-B7D7-55E736E3A234}"/>
    <pc:docChg chg="custSel addSld modSld sldOrd">
      <pc:chgData name="Itin, Nilde" userId="4a5681fe-fcae-4d84-8342-8bf611bd7e79" providerId="ADAL" clId="{C249CA89-F50C-114C-B7D7-55E736E3A234}" dt="2022-11-24T00:00:37.956" v="73" actId="123"/>
      <pc:docMkLst>
        <pc:docMk/>
      </pc:docMkLst>
      <pc:sldChg chg="addSp modSp mod">
        <pc:chgData name="Itin, Nilde" userId="4a5681fe-fcae-4d84-8342-8bf611bd7e79" providerId="ADAL" clId="{C249CA89-F50C-114C-B7D7-55E736E3A234}" dt="2022-11-24T00:00:37.956" v="73" actId="123"/>
        <pc:sldMkLst>
          <pc:docMk/>
          <pc:sldMk cId="3159037131" sldId="257"/>
        </pc:sldMkLst>
        <pc:spChg chg="add mod">
          <ac:chgData name="Itin, Nilde" userId="4a5681fe-fcae-4d84-8342-8bf611bd7e79" providerId="ADAL" clId="{C249CA89-F50C-114C-B7D7-55E736E3A234}" dt="2022-11-23T17:01:46.826" v="18" actId="1076"/>
          <ac:spMkLst>
            <pc:docMk/>
            <pc:sldMk cId="3159037131" sldId="257"/>
            <ac:spMk id="3" creationId="{EFB08128-EAE7-305C-C608-84CCD1D4A64B}"/>
          </ac:spMkLst>
        </pc:spChg>
        <pc:spChg chg="mod">
          <ac:chgData name="Itin, Nilde" userId="4a5681fe-fcae-4d84-8342-8bf611bd7e79" providerId="ADAL" clId="{C249CA89-F50C-114C-B7D7-55E736E3A234}" dt="2022-11-24T00:00:37.956" v="73" actId="123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C249CA89-F50C-114C-B7D7-55E736E3A234}" dt="2022-11-23T17:03:57.003" v="34" actId="114"/>
        <pc:sldMkLst>
          <pc:docMk/>
          <pc:sldMk cId="2096470166" sldId="267"/>
        </pc:sldMkLst>
        <pc:spChg chg="mod">
          <ac:chgData name="Itin, Nilde" userId="4a5681fe-fcae-4d84-8342-8bf611bd7e79" providerId="ADAL" clId="{C249CA89-F50C-114C-B7D7-55E736E3A234}" dt="2022-11-23T17:03:57.003" v="34" actId="114"/>
          <ac:spMkLst>
            <pc:docMk/>
            <pc:sldMk cId="2096470166" sldId="267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C249CA89-F50C-114C-B7D7-55E736E3A234}" dt="2022-11-23T23:59:23.582" v="59" actId="207"/>
        <pc:sldMkLst>
          <pc:docMk/>
          <pc:sldMk cId="2613157746" sldId="268"/>
        </pc:sldMkLst>
        <pc:spChg chg="add del mod">
          <ac:chgData name="Itin, Nilde" userId="4a5681fe-fcae-4d84-8342-8bf611bd7e79" providerId="ADAL" clId="{C249CA89-F50C-114C-B7D7-55E736E3A234}" dt="2022-11-23T17:04:25.952" v="36" actId="478"/>
          <ac:spMkLst>
            <pc:docMk/>
            <pc:sldMk cId="2613157746" sldId="268"/>
            <ac:spMk id="2" creationId="{06FE857A-E5E5-F95B-DA0B-03A7A54A4C21}"/>
          </ac:spMkLst>
        </pc:spChg>
        <pc:spChg chg="mod">
          <ac:chgData name="Itin, Nilde" userId="4a5681fe-fcae-4d84-8342-8bf611bd7e79" providerId="ADAL" clId="{C249CA89-F50C-114C-B7D7-55E736E3A234}" dt="2022-11-23T23:59:23.582" v="59" actId="207"/>
          <ac:spMkLst>
            <pc:docMk/>
            <pc:sldMk cId="2613157746" sldId="268"/>
            <ac:spMk id="3" creationId="{CF5CCE5B-CF24-43A2-B500-2AC2B165B86A}"/>
          </ac:spMkLst>
        </pc:spChg>
        <pc:spChg chg="add mod">
          <ac:chgData name="Itin, Nilde" userId="4a5681fe-fcae-4d84-8342-8bf611bd7e79" providerId="ADAL" clId="{C249CA89-F50C-114C-B7D7-55E736E3A234}" dt="2022-11-23T17:04:46.357" v="40" actId="14100"/>
          <ac:spMkLst>
            <pc:docMk/>
            <pc:sldMk cId="2613157746" sldId="268"/>
            <ac:spMk id="5" creationId="{75B74FCD-8F7F-7614-44AC-05E743A4D915}"/>
          </ac:spMkLst>
        </pc:spChg>
      </pc:sldChg>
      <pc:sldChg chg="addSp modSp mod">
        <pc:chgData name="Itin, Nilde" userId="4a5681fe-fcae-4d84-8342-8bf611bd7e79" providerId="ADAL" clId="{C249CA89-F50C-114C-B7D7-55E736E3A234}" dt="2022-11-23T23:59:32.087" v="61" actId="207"/>
        <pc:sldMkLst>
          <pc:docMk/>
          <pc:sldMk cId="1915455417" sldId="272"/>
        </pc:sldMkLst>
        <pc:spChg chg="add mod">
          <ac:chgData name="Itin, Nilde" userId="4a5681fe-fcae-4d84-8342-8bf611bd7e79" providerId="ADAL" clId="{C249CA89-F50C-114C-B7D7-55E736E3A234}" dt="2022-11-23T17:04:56.885" v="41"/>
          <ac:spMkLst>
            <pc:docMk/>
            <pc:sldMk cId="1915455417" sldId="272"/>
            <ac:spMk id="2" creationId="{5FC54279-D1A2-384E-0938-81525A638D28}"/>
          </ac:spMkLst>
        </pc:spChg>
        <pc:spChg chg="mod">
          <ac:chgData name="Itin, Nilde" userId="4a5681fe-fcae-4d84-8342-8bf611bd7e79" providerId="ADAL" clId="{C249CA89-F50C-114C-B7D7-55E736E3A234}" dt="2022-11-23T23:59:32.087" v="61" actId="207"/>
          <ac:spMkLst>
            <pc:docMk/>
            <pc:sldMk cId="1915455417" sldId="272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C249CA89-F50C-114C-B7D7-55E736E3A234}" dt="2022-11-23T23:59:44.628" v="65" actId="207"/>
        <pc:sldMkLst>
          <pc:docMk/>
          <pc:sldMk cId="684388020" sldId="273"/>
        </pc:sldMkLst>
        <pc:spChg chg="add mod">
          <ac:chgData name="Itin, Nilde" userId="4a5681fe-fcae-4d84-8342-8bf611bd7e79" providerId="ADAL" clId="{C249CA89-F50C-114C-B7D7-55E736E3A234}" dt="2022-11-23T17:05:00.454" v="42"/>
          <ac:spMkLst>
            <pc:docMk/>
            <pc:sldMk cId="684388020" sldId="273"/>
            <ac:spMk id="2" creationId="{A0408F16-88AA-768D-BD46-AD8494417CB6}"/>
          </ac:spMkLst>
        </pc:spChg>
        <pc:spChg chg="mod">
          <ac:chgData name="Itin, Nilde" userId="4a5681fe-fcae-4d84-8342-8bf611bd7e79" providerId="ADAL" clId="{C249CA89-F50C-114C-B7D7-55E736E3A234}" dt="2022-11-23T23:59:44.628" v="65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C249CA89-F50C-114C-B7D7-55E736E3A234}" dt="2022-11-24T00:00:00.793" v="69" actId="207"/>
        <pc:sldMkLst>
          <pc:docMk/>
          <pc:sldMk cId="1563151049" sldId="274"/>
        </pc:sldMkLst>
        <pc:spChg chg="add mod">
          <ac:chgData name="Itin, Nilde" userId="4a5681fe-fcae-4d84-8342-8bf611bd7e79" providerId="ADAL" clId="{C249CA89-F50C-114C-B7D7-55E736E3A234}" dt="2022-11-23T17:05:02.158" v="43"/>
          <ac:spMkLst>
            <pc:docMk/>
            <pc:sldMk cId="1563151049" sldId="274"/>
            <ac:spMk id="2" creationId="{E7E7BFDA-3387-4768-56D3-CE7B23843004}"/>
          </ac:spMkLst>
        </pc:spChg>
        <pc:spChg chg="mod">
          <ac:chgData name="Itin, Nilde" userId="4a5681fe-fcae-4d84-8342-8bf611bd7e79" providerId="ADAL" clId="{C249CA89-F50C-114C-B7D7-55E736E3A234}" dt="2022-11-24T00:00:00.793" v="69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addSp modSp mod ord">
        <pc:chgData name="Itin, Nilde" userId="4a5681fe-fcae-4d84-8342-8bf611bd7e79" providerId="ADAL" clId="{C249CA89-F50C-114C-B7D7-55E736E3A234}" dt="2022-11-24T00:00:21.531" v="71" actId="207"/>
        <pc:sldMkLst>
          <pc:docMk/>
          <pc:sldMk cId="850787879" sldId="275"/>
        </pc:sldMkLst>
        <pc:spChg chg="add mod">
          <ac:chgData name="Itin, Nilde" userId="4a5681fe-fcae-4d84-8342-8bf611bd7e79" providerId="ADAL" clId="{C249CA89-F50C-114C-B7D7-55E736E3A234}" dt="2022-11-23T17:05:04.484" v="44"/>
          <ac:spMkLst>
            <pc:docMk/>
            <pc:sldMk cId="850787879" sldId="275"/>
            <ac:spMk id="2" creationId="{AEB68A52-2B03-0C90-2F8A-E9C89DE7DDD3}"/>
          </ac:spMkLst>
        </pc:spChg>
        <pc:spChg chg="mod">
          <ac:chgData name="Itin, Nilde" userId="4a5681fe-fcae-4d84-8342-8bf611bd7e79" providerId="ADAL" clId="{C249CA89-F50C-114C-B7D7-55E736E3A234}" dt="2022-11-24T00:00:21.531" v="71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addSp delSp modSp add mod ord">
        <pc:chgData name="Itin, Nilde" userId="4a5681fe-fcae-4d84-8342-8bf611bd7e79" providerId="ADAL" clId="{C249CA89-F50C-114C-B7D7-55E736E3A234}" dt="2022-11-23T17:05:55.144" v="56" actId="1076"/>
        <pc:sldMkLst>
          <pc:docMk/>
          <pc:sldMk cId="302602397" sldId="276"/>
        </pc:sldMkLst>
        <pc:spChg chg="mod">
          <ac:chgData name="Itin, Nilde" userId="4a5681fe-fcae-4d84-8342-8bf611bd7e79" providerId="ADAL" clId="{C249CA89-F50C-114C-B7D7-55E736E3A234}" dt="2022-11-23T17:05:55.144" v="56" actId="1076"/>
          <ac:spMkLst>
            <pc:docMk/>
            <pc:sldMk cId="302602397" sldId="276"/>
            <ac:spMk id="3" creationId="{EFB08128-EAE7-305C-C608-84CCD1D4A64B}"/>
          </ac:spMkLst>
        </pc:spChg>
        <pc:spChg chg="add del mod">
          <ac:chgData name="Itin, Nilde" userId="4a5681fe-fcae-4d84-8342-8bf611bd7e79" providerId="ADAL" clId="{C249CA89-F50C-114C-B7D7-55E736E3A234}" dt="2022-11-23T17:05:52.312" v="55" actId="478"/>
          <ac:spMkLst>
            <pc:docMk/>
            <pc:sldMk cId="302602397" sldId="276"/>
            <ac:spMk id="4" creationId="{F18C79AC-1D86-D4CD-3282-EDFA69D9FFB9}"/>
          </ac:spMkLst>
        </pc:spChg>
        <pc:spChg chg="del">
          <ac:chgData name="Itin, Nilde" userId="4a5681fe-fcae-4d84-8342-8bf611bd7e79" providerId="ADAL" clId="{C249CA89-F50C-114C-B7D7-55E736E3A234}" dt="2022-11-23T17:05:47.099" v="53" actId="478"/>
          <ac:spMkLst>
            <pc:docMk/>
            <pc:sldMk cId="302602397" sldId="276"/>
            <ac:spMk id="5" creationId="{D8DC5DEB-72A6-4E5D-86E9-746DBA4501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052BC5-4540-5A09-783D-C89CEACB1C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771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27257E3-703D-4288-2C58-0D7736719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87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B08128-EAE7-305C-C608-84CCD1D4A64B}"/>
              </a:ext>
            </a:extLst>
          </p:cNvPr>
          <p:cNvSpPr txBox="1"/>
          <p:nvPr/>
        </p:nvSpPr>
        <p:spPr>
          <a:xfrm>
            <a:off x="2293505" y="3429000"/>
            <a:ext cx="6097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ko-KR" sz="4800" b="1" dirty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ЦЕЛЬ!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0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497" y="2917026"/>
            <a:ext cx="8951259" cy="3079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dirty="0"/>
          </a:p>
          <a:p>
            <a:pPr marL="0" indent="0" algn="just">
              <a:buNone/>
            </a:pPr>
            <a:r>
              <a:rPr lang="ru-RU" dirty="0"/>
              <a:t>«Дары различны, но Дух один и тот же; и служения различны, а Господь один и тот же; и действия различны, а Бог один и тот же, производящий всё во </a:t>
            </a:r>
            <a:r>
              <a:rPr lang="ru-RU" dirty="0" smtClean="0"/>
              <a:t>всех» </a:t>
            </a:r>
            <a:endParaRPr lang="ru-RU" dirty="0" smtClean="0"/>
          </a:p>
          <a:p>
            <a:pPr marL="0" indent="0" algn="just">
              <a:buNone/>
            </a:pPr>
            <a:r>
              <a:rPr lang="ru-RU" sz="2100" dirty="0" smtClean="0"/>
              <a:t>1 </a:t>
            </a:r>
            <a:r>
              <a:rPr lang="ru-RU" sz="2100" dirty="0"/>
              <a:t>Коринфянам </a:t>
            </a:r>
            <a:r>
              <a:rPr lang="ru-RU" sz="2100" dirty="0" smtClean="0"/>
              <a:t>12:4-6</a:t>
            </a:r>
            <a:endParaRPr lang="ru-RU" sz="2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B08128-EAE7-305C-C608-84CCD1D4A64B}"/>
              </a:ext>
            </a:extLst>
          </p:cNvPr>
          <p:cNvSpPr txBox="1"/>
          <p:nvPr/>
        </p:nvSpPr>
        <p:spPr>
          <a:xfrm>
            <a:off x="2208444" y="410758"/>
            <a:ext cx="6097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ЦЕЛЬ!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130" y="2865530"/>
            <a:ext cx="8664388" cy="256708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FF9300"/>
                </a:solidFill>
              </a:rPr>
              <a:t>Нам нужно </a:t>
            </a:r>
            <a:r>
              <a:rPr lang="ru-RU" sz="5400" b="1" dirty="0" smtClean="0">
                <a:solidFill>
                  <a:srgbClr val="FF9300"/>
                </a:solidFill>
              </a:rPr>
              <a:t>знать, </a:t>
            </a:r>
            <a:r>
              <a:rPr lang="ru-RU" sz="5400" b="1" dirty="0" smtClean="0">
                <a:solidFill>
                  <a:srgbClr val="FF9300"/>
                </a:solidFill>
              </a:rPr>
              <a:t>что </a:t>
            </a:r>
            <a:r>
              <a:rPr lang="ru-RU" sz="5400" b="1" i="1" dirty="0" smtClean="0">
                <a:solidFill>
                  <a:srgbClr val="FF9300"/>
                </a:solidFill>
              </a:rPr>
              <a:t>то, </a:t>
            </a:r>
            <a:r>
              <a:rPr lang="ru-RU" sz="5400" b="1" i="1" dirty="0" smtClean="0">
                <a:solidFill>
                  <a:srgbClr val="FF9300"/>
                </a:solidFill>
              </a:rPr>
              <a:t>              что </a:t>
            </a:r>
            <a:r>
              <a:rPr lang="ru-RU" sz="5400" b="1" i="1" dirty="0">
                <a:solidFill>
                  <a:srgbClr val="FF9300"/>
                </a:solidFill>
              </a:rPr>
              <a:t>мы делаем </a:t>
            </a:r>
            <a:r>
              <a:rPr lang="ru-RU" sz="5400" b="1" dirty="0" smtClean="0">
                <a:solidFill>
                  <a:srgbClr val="FF9300"/>
                </a:solidFill>
              </a:rPr>
              <a:t>ВАЖНО </a:t>
            </a:r>
            <a:r>
              <a:rPr lang="ru-RU" sz="5400" b="1" dirty="0">
                <a:solidFill>
                  <a:srgbClr val="FF9300"/>
                </a:solidFill>
              </a:rPr>
              <a:t>и для Бога, и для других людей</a:t>
            </a:r>
            <a:r>
              <a:rPr lang="ru-RU" sz="5400" b="1" dirty="0" smtClean="0">
                <a:solidFill>
                  <a:srgbClr val="FF9300"/>
                </a:solidFill>
              </a:rPr>
              <a:t>.</a:t>
            </a:r>
            <a:endParaRPr lang="ru-RU" sz="5400" b="1" dirty="0">
              <a:solidFill>
                <a:srgbClr val="FF9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494" y="2740025"/>
            <a:ext cx="8807824" cy="3589057"/>
          </a:xfrm>
        </p:spPr>
        <p:txBody>
          <a:bodyPr>
            <a:normAutofit/>
          </a:bodyPr>
          <a:lstStyle/>
          <a:p>
            <a:pPr lvl="0"/>
            <a:r>
              <a:rPr lang="ru-RU" altLang="ko-KR" sz="3600" b="1" dirty="0" smtClean="0">
                <a:solidFill>
                  <a:srgbClr val="FF8AD8"/>
                </a:solidFill>
              </a:rPr>
              <a:t>Составьте список из</a:t>
            </a:r>
            <a:r>
              <a:rPr lang="en-GB" altLang="ko-KR" sz="3600" b="1" dirty="0" smtClean="0">
                <a:solidFill>
                  <a:srgbClr val="FF8AD8"/>
                </a:solidFill>
              </a:rPr>
              <a:t> </a:t>
            </a:r>
            <a:r>
              <a:rPr lang="en-GB" altLang="ko-KR" sz="3600" b="1" dirty="0">
                <a:solidFill>
                  <a:srgbClr val="FF8AD8"/>
                </a:solidFill>
              </a:rPr>
              <a:t>5-10 </a:t>
            </a:r>
            <a:r>
              <a:rPr lang="ru-RU" altLang="ko-KR" sz="3600" b="1" dirty="0" smtClean="0">
                <a:solidFill>
                  <a:srgbClr val="FF8AD8"/>
                </a:solidFill>
              </a:rPr>
              <a:t>пунктов того, </a:t>
            </a:r>
            <a:r>
              <a:rPr lang="en-GB" altLang="ko-KR" sz="3600" b="1" dirty="0" smtClean="0">
                <a:solidFill>
                  <a:srgbClr val="FF8AD8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вам нравится и у вас хорошо получается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altLang="ko-KR" sz="3600" b="1" dirty="0" smtClean="0">
                <a:solidFill>
                  <a:srgbClr val="FF8AD8"/>
                </a:solidFill>
              </a:rPr>
              <a:t>Начните</a:t>
            </a:r>
            <a:r>
              <a:rPr lang="en-GB" altLang="ko-KR" dirty="0" smtClean="0"/>
              <a:t>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заниматься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8AD8"/>
                </a:solidFill>
              </a:rPr>
              <a:t>по </a:t>
            </a:r>
            <a:r>
              <a:rPr lang="ru-RU" b="1" dirty="0">
                <a:solidFill>
                  <a:srgbClr val="FF8AD8"/>
                </a:solidFill>
              </a:rPr>
              <a:t>несколько минут каждый </a:t>
            </a:r>
            <a:r>
              <a:rPr lang="ru-RU" b="1" dirty="0" smtClean="0">
                <a:solidFill>
                  <a:srgbClr val="FF8AD8"/>
                </a:solidFill>
              </a:rPr>
              <a:t>день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чем-то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что вам дается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легко.</a:t>
            </a:r>
            <a:endParaRPr lang="ko-KR" altLang="ko-K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ko-KR" altLang="ko-KR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B74FCD-8F7F-7614-44AC-05E743A4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87118" cy="1325563"/>
          </a:xfrm>
        </p:spPr>
        <p:txBody>
          <a:bodyPr/>
          <a:lstStyle/>
          <a:p>
            <a:pPr algn="ctr"/>
            <a:r>
              <a:rPr lang="ru-RU" altLang="ko-KR" b="1" dirty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ЦЕЛЬ!</a:t>
            </a:r>
            <a:endParaRPr lang="en-US" altLang="ko-KR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2722096"/>
            <a:ext cx="9148482" cy="358905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Поблагодарите в письменной форме </a:t>
            </a:r>
            <a:r>
              <a:rPr lang="ru-RU" dirty="0"/>
              <a:t>кого-то кто помог вам развить один из ваших навыков. С кем бы вы могли поделиться каким-то из своих навыков? </a:t>
            </a:r>
          </a:p>
          <a:p>
            <a:r>
              <a:rPr lang="ru-RU" b="1" dirty="0">
                <a:solidFill>
                  <a:srgbClr val="7030A0"/>
                </a:solidFill>
              </a:rPr>
              <a:t>Примите</a:t>
            </a:r>
            <a:r>
              <a:rPr lang="ru-RU" dirty="0"/>
              <a:t> решение что-то из домашней работы выполнять наилучшим образом. Постарайтесь сделать это в </a:t>
            </a:r>
            <a:r>
              <a:rPr lang="ru-RU" b="1" dirty="0">
                <a:solidFill>
                  <a:srgbClr val="7030A0"/>
                </a:solidFill>
              </a:rPr>
              <a:t>развлекательной форме!</a:t>
            </a:r>
          </a:p>
          <a:p>
            <a:pPr marL="0" lvl="0" indent="0">
              <a:buNone/>
            </a:pPr>
            <a:endParaRPr lang="ko-KR" altLang="en-US" dirty="0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FC54279-D1A2-384E-0938-81525A63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87118" cy="1325563"/>
          </a:xfrm>
        </p:spPr>
        <p:txBody>
          <a:bodyPr/>
          <a:lstStyle/>
          <a:p>
            <a:pPr algn="ctr"/>
            <a:r>
              <a:rPr lang="ru-RU" altLang="ko-KR" b="1" dirty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ЦЕЛЬ!</a:t>
            </a:r>
            <a:endParaRPr lang="en-US" altLang="ko-KR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54" y="2560731"/>
            <a:ext cx="9363635" cy="40910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9300"/>
                </a:solidFill>
              </a:rPr>
              <a:t>С помощью</a:t>
            </a:r>
            <a:r>
              <a:rPr lang="ru-RU" dirty="0" smtClean="0"/>
              <a:t> одного </a:t>
            </a:r>
            <a:r>
              <a:rPr lang="ru-RU" dirty="0"/>
              <a:t>из своих навыков </a:t>
            </a:r>
            <a:r>
              <a:rPr lang="ru-RU" b="1" dirty="0">
                <a:solidFill>
                  <a:srgbClr val="FF9300"/>
                </a:solidFill>
              </a:rPr>
              <a:t>подарите</a:t>
            </a:r>
            <a:r>
              <a:rPr lang="ru-RU" dirty="0"/>
              <a:t> кому-то </a:t>
            </a:r>
            <a:r>
              <a:rPr lang="ru-RU" b="1" dirty="0">
                <a:solidFill>
                  <a:srgbClr val="FF9300"/>
                </a:solidFill>
              </a:rPr>
              <a:t>радость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FF9300"/>
                </a:solidFill>
              </a:rPr>
              <a:t>Напишите</a:t>
            </a:r>
            <a:r>
              <a:rPr lang="ru-RU" dirty="0"/>
              <a:t> небольшое сообщение благодарности кому-то из </a:t>
            </a:r>
            <a:r>
              <a:rPr lang="ru-RU" b="1" dirty="0">
                <a:solidFill>
                  <a:srgbClr val="FF9300"/>
                </a:solidFill>
              </a:rPr>
              <a:t>членов вашей </a:t>
            </a:r>
            <a:r>
              <a:rPr lang="ru-RU" b="1" dirty="0" smtClean="0">
                <a:solidFill>
                  <a:srgbClr val="FF9300"/>
                </a:solidFill>
              </a:rPr>
              <a:t>семьи, однокласснику или </a:t>
            </a:r>
            <a:r>
              <a:rPr lang="ru-RU" b="1" dirty="0" smtClean="0">
                <a:solidFill>
                  <a:srgbClr val="FF9300"/>
                </a:solidFill>
              </a:rPr>
              <a:t>коллеге.</a:t>
            </a:r>
            <a:endParaRPr lang="ru-RU" dirty="0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A0408F16-88AA-768D-BD46-AD849441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87118" cy="1325563"/>
          </a:xfrm>
        </p:spPr>
        <p:txBody>
          <a:bodyPr/>
          <a:lstStyle/>
          <a:p>
            <a:pPr algn="ctr"/>
            <a:r>
              <a:rPr lang="ru-RU" altLang="ko-KR" b="1" dirty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ЦЕЛЬ!</a:t>
            </a:r>
            <a:endParaRPr lang="en-US" altLang="ko-KR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2471081"/>
            <a:ext cx="9184341" cy="378628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8AD8"/>
                </a:solidFill>
              </a:rPr>
              <a:t>Составьте</a:t>
            </a:r>
            <a:r>
              <a:rPr lang="ru-RU" dirty="0"/>
              <a:t> хронологию/историю </a:t>
            </a:r>
            <a:r>
              <a:rPr lang="ru-RU" b="1" dirty="0">
                <a:solidFill>
                  <a:srgbClr val="FF8AD8"/>
                </a:solidFill>
              </a:rPr>
              <a:t>развития одного из ваших любимых навыков</a:t>
            </a:r>
            <a:r>
              <a:rPr lang="ru-RU" dirty="0"/>
              <a:t>, чтобы отметить все усилия, </a:t>
            </a:r>
            <a:r>
              <a:rPr lang="ru-RU" dirty="0" smtClean="0"/>
              <a:t>которые </a:t>
            </a:r>
            <a:r>
              <a:rPr lang="ru-RU" dirty="0"/>
              <a:t>вы вложили в него.</a:t>
            </a:r>
          </a:p>
          <a:p>
            <a:r>
              <a:rPr lang="ru-RU" b="1" dirty="0">
                <a:solidFill>
                  <a:srgbClr val="FF8AD8"/>
                </a:solidFill>
              </a:rPr>
              <a:t>Вместе с семьей работайте</a:t>
            </a:r>
            <a:r>
              <a:rPr lang="ru-RU" dirty="0"/>
              <a:t> над каким-то одним проектом, который </a:t>
            </a:r>
            <a:r>
              <a:rPr lang="ru-RU" b="1" dirty="0">
                <a:solidFill>
                  <a:srgbClr val="FF8AD8"/>
                </a:solidFill>
              </a:rPr>
              <a:t>станет благословением для других</a:t>
            </a:r>
            <a:r>
              <a:rPr lang="ru-RU" dirty="0"/>
              <a:t>. Приготовьте суп, поухаживайте за чьим-то садом, оформите красиво комнату, уберите мусор и т.д.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E7E7BFDA-3387-4768-56D3-CE7B2384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87118" cy="1325563"/>
          </a:xfrm>
        </p:spPr>
        <p:txBody>
          <a:bodyPr/>
          <a:lstStyle/>
          <a:p>
            <a:pPr algn="ctr"/>
            <a:r>
              <a:rPr lang="ru-RU" altLang="ko-KR" b="1" dirty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ЦЕЛЬ!</a:t>
            </a:r>
            <a:endParaRPr lang="en-US" altLang="ko-KR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130" y="2166283"/>
            <a:ext cx="8951259" cy="43241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Запишите</a:t>
            </a:r>
            <a:r>
              <a:rPr lang="ru-RU" dirty="0"/>
              <a:t> на отдельных листках имена людей, а затем передавайте по кругу листы и пишите друг другу </a:t>
            </a:r>
            <a:r>
              <a:rPr lang="ru-RU" b="1" dirty="0">
                <a:solidFill>
                  <a:srgbClr val="7030A0"/>
                </a:solidFill>
              </a:rPr>
              <a:t>что у </a:t>
            </a:r>
            <a:r>
              <a:rPr lang="ru-RU" b="1" dirty="0" smtClean="0">
                <a:solidFill>
                  <a:srgbClr val="7030A0"/>
                </a:solidFill>
              </a:rPr>
              <a:t>каждого из них </a:t>
            </a:r>
            <a:r>
              <a:rPr lang="ru-RU" b="1" dirty="0">
                <a:solidFill>
                  <a:srgbClr val="7030A0"/>
                </a:solidFill>
              </a:rPr>
              <a:t>получается лучше всего. </a:t>
            </a:r>
          </a:p>
          <a:p>
            <a:r>
              <a:rPr lang="ru-RU" b="1" dirty="0">
                <a:solidFill>
                  <a:srgbClr val="7030A0"/>
                </a:solidFill>
              </a:rPr>
              <a:t>Попросите</a:t>
            </a:r>
            <a:r>
              <a:rPr lang="ru-RU" dirty="0"/>
              <a:t> кого-то из старшего поколения научить вас чему-то чему они научились еще в своей молодости. </a:t>
            </a:r>
            <a:r>
              <a:rPr lang="ru-RU" b="1" dirty="0">
                <a:solidFill>
                  <a:srgbClr val="7030A0"/>
                </a:solidFill>
              </a:rPr>
              <a:t>Наслаждайтесь совместным времяпровождением. 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AEB68A52-2B03-0C90-2F8A-E9C89DE7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87118" cy="1325563"/>
          </a:xfrm>
        </p:spPr>
        <p:txBody>
          <a:bodyPr/>
          <a:lstStyle/>
          <a:p>
            <a:pPr algn="ctr"/>
            <a:r>
              <a:rPr lang="ru-RU" altLang="ko-KR" b="1" dirty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ЦЕЛЬ!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497" y="2917026"/>
            <a:ext cx="8951259" cy="3079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dirty="0"/>
          </a:p>
          <a:p>
            <a:pPr marL="0" indent="0" algn="just">
              <a:buNone/>
            </a:pPr>
            <a:r>
              <a:rPr lang="ru-RU" dirty="0"/>
              <a:t>«Дары различны, но Дух один и тот же; и служения различны, а Господь один и тот же; и действия различны, а Бог один и тот же, производящий всё во </a:t>
            </a:r>
            <a:r>
              <a:rPr lang="ru-RU" dirty="0" smtClean="0"/>
              <a:t>всех» </a:t>
            </a:r>
            <a:endParaRPr lang="ru-RU" dirty="0" smtClean="0"/>
          </a:p>
          <a:p>
            <a:pPr marL="0" indent="0" algn="just">
              <a:buNone/>
            </a:pPr>
            <a:r>
              <a:rPr lang="ru-RU" sz="2100" dirty="0" smtClean="0"/>
              <a:t>1 </a:t>
            </a:r>
            <a:r>
              <a:rPr lang="ru-RU" sz="2100" dirty="0"/>
              <a:t>Коринфянам </a:t>
            </a:r>
            <a:r>
              <a:rPr lang="ru-RU" sz="2100" dirty="0" smtClean="0"/>
              <a:t>12:4-6</a:t>
            </a:r>
            <a:endParaRPr lang="ru-RU" sz="2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B08128-EAE7-305C-C608-84CCD1D4A64B}"/>
              </a:ext>
            </a:extLst>
          </p:cNvPr>
          <p:cNvSpPr txBox="1"/>
          <p:nvPr/>
        </p:nvSpPr>
        <p:spPr>
          <a:xfrm>
            <a:off x="2208444" y="410758"/>
            <a:ext cx="6097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ЦЕЛЬ!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9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351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ВЫБИРАЙТЕ ЦЕЛЬ!</vt:lpstr>
      <vt:lpstr>ВЫБИРАЙТЕ ЦЕЛЬ!</vt:lpstr>
      <vt:lpstr>ВЫБИРАЙТЕ ЦЕЛЬ!</vt:lpstr>
      <vt:lpstr>ВЫБИРАЙТЕ ЦЕЛЬ!</vt:lpstr>
      <vt:lpstr>ВЫБИРАЙТЕ ЦЕЛЬ!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12</cp:revision>
  <dcterms:created xsi:type="dcterms:W3CDTF">2022-07-07T04:27:28Z</dcterms:created>
  <dcterms:modified xsi:type="dcterms:W3CDTF">2023-10-31T11:39:45Z</dcterms:modified>
</cp:coreProperties>
</file>