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5" r:id="rId4"/>
    <p:sldId id="277" r:id="rId5"/>
    <p:sldId id="278" r:id="rId6"/>
    <p:sldId id="279" r:id="rId7"/>
    <p:sldId id="280" r:id="rId8"/>
    <p:sldId id="260" r:id="rId9"/>
    <p:sldId id="257" r:id="rId10"/>
    <p:sldId id="266" r:id="rId11"/>
    <p:sldId id="267" r:id="rId12"/>
    <p:sldId id="298" r:id="rId13"/>
    <p:sldId id="263" r:id="rId14"/>
    <p:sldId id="276" r:id="rId15"/>
    <p:sldId id="274" r:id="rId16"/>
    <p:sldId id="264" r:id="rId17"/>
    <p:sldId id="291" r:id="rId18"/>
    <p:sldId id="268" r:id="rId19"/>
    <p:sldId id="286" r:id="rId20"/>
    <p:sldId id="287" r:id="rId21"/>
    <p:sldId id="299" r:id="rId22"/>
    <p:sldId id="295" r:id="rId23"/>
    <p:sldId id="290" r:id="rId24"/>
    <p:sldId id="294" r:id="rId25"/>
    <p:sldId id="258" r:id="rId26"/>
    <p:sldId id="30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00"/>
    <a:srgbClr val="BA1F00"/>
    <a:srgbClr val="FF7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D9192-F863-CC4A-9071-03F23F001A0E}" v="5" dt="2023-08-07T17:26:20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/>
    <p:restoredTop sz="96327"/>
  </p:normalViewPr>
  <p:slideViewPr>
    <p:cSldViewPr snapToGrid="0">
      <p:cViewPr varScale="1">
        <p:scale>
          <a:sx n="126" d="100"/>
          <a:sy n="126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B316-722D-CC7D-D7DA-3C9B92FA6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CDF88-555E-583D-8428-00C6A618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05BBB-B9BA-1A9D-9DA8-11150D55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67C3B-5D40-1B64-D863-290E1645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E941-013D-E4CB-0C2F-AEFCF1FA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8B0B-321E-2946-9073-79E38803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E2E85-CFDF-9ABC-791D-A24359C44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1B1C-ABC1-F3DD-CDC9-0E768106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A754-C2FF-2DE6-9A4E-4F4EEC01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64BB-98AD-D26D-0E81-E097E374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E3688-41C4-8242-08E9-83BC02072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74DBD-C9D3-C7DB-0574-A08AF3E0A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BF6EB-4E4D-B1F2-9279-656B5E85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D009-5AC7-DC0D-FB29-8F571A68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86E6-06D8-466A-60A4-CAD62E63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299F-2229-FD62-DD01-611A4834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D94C-64E6-3394-E24F-4B4C0387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F51A-7F5B-2251-4CEF-58092985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6007F-1259-C50A-A79D-C7F8ADFF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E23CA-1B7B-1CCA-5BF4-4AB55788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5BC3-F358-378A-E407-F0CAE090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F6EFF-B73E-B22D-3DB9-E621ACD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AA16-2F4F-86B5-9499-6BE6942D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1EEF-34E5-F788-5C64-EB3DAF3E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14908-CA44-672E-1689-B512FCAC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D961-A580-FC52-26B7-AC40ACA3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16E-7EA0-99B7-C9FB-B80F2D701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6B359-6B16-2AFE-D36C-B89880B6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79BE-00F0-4821-35E7-0B29461D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9FA7-539E-2ED6-650D-104A6A28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EE005-3303-9131-B418-96B2E2ED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47E6-C995-28A3-991E-DEA896A4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8BC78-0BD5-D44B-F63E-869ED7E6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87F69-DAB3-35E8-7A89-738B37436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21671-B833-4391-21C2-0681D8A94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B53AC-F5C6-C98E-1CF6-2FAA18ED8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323F0-8599-3267-345E-38C108F1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5AAB4-6B08-93AE-63A1-95DC67FE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FC7D9-5848-4103-2C53-3A8D9763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665D-C959-50E5-3278-F5A4BC60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CC4A6-79E3-2215-0474-F91EDC4F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B6A55-3E29-F583-8AC7-C2B1577F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CF404-2F45-F3AA-64C2-ACBFB68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63F05-33CF-7837-969D-E988BF69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0BF6D-E232-1169-0AB3-C00DF4AC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E7B4B-8135-A262-E759-B89D3D30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914C-455B-024C-4FC7-615EC66A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7960-030B-B4FF-75A7-18D84CF2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50F1B-2D44-93BE-AA27-E24076A4E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BF520-367C-71C3-9630-F4FE64E4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8878D-5136-0816-BBF1-DBBE5E26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E4DC3-2922-8AC4-B72C-770D9B10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E87C-0C41-C8BA-B537-02C280A6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5E22D-07B9-EC4B-70C6-0A287CD27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72BEC-C864-55E9-F60E-B160BB1D4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5E61A-A5AA-DEA7-B79E-B4DD019D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841B-F1DF-121F-6B51-B3C26965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FB6C-BA75-9779-E756-14F393DA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09C41-6111-2271-CE18-3EA57D83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16F13-2091-F0F7-A4EE-9C9DF35B0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2CD5E-329F-638D-5868-A3A149719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E3C5-7BAA-C743-AB3F-EFEA5DD4A9B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0014-7542-73A0-16B7-642E2E5C9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CF6D-EB2F-77BC-99A3-4FB6DF7F7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A3CC-BEE5-B943-931E-45C67B44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7A93-0807-F5CC-4903-E4E5122D1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1801985"/>
            <a:ext cx="562232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>
                <a:solidFill>
                  <a:srgbClr val="BA1F00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ВОЗРОДИТЕ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Ayuthaya" pitchFamily="2" charset="-34"/>
                <a:cs typeface="Ayuthaya" pitchFamily="2" charset="-34"/>
              </a:rPr>
              <a:t> 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СВОЮ МОЛИТВЕННУЮ ЖИЗНЬ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45BAE-582D-EE39-1466-0B1585ED3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1" y="4189585"/>
            <a:ext cx="5622324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Автор Линда Мэц Лин Кох, Доктор Философии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CA9D6-79D6-C31B-CE9E-18962A38F3CF}"/>
              </a:ext>
            </a:extLst>
          </p:cNvPr>
          <p:cNvSpPr txBox="1"/>
          <p:nvPr/>
        </p:nvSpPr>
        <p:spPr>
          <a:xfrm>
            <a:off x="987735" y="6165691"/>
            <a:ext cx="496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venir Book" panose="02000503020000020003" pitchFamily="2" charset="0"/>
              </a:rPr>
              <a:t>МЕЖДУНАРОДНЫЙ ЖЕНСКИЙ ДЕНЬ МОЛИТВЫ, 2024</a:t>
            </a:r>
            <a:endParaRPr lang="en-US" sz="1600" dirty="0">
              <a:latin typeface="Avenir Book" panose="02000503020000020003" pitchFamily="2" charset="0"/>
            </a:endParaRPr>
          </a:p>
          <a:p>
            <a:r>
              <a:rPr lang="ru-RU" sz="1600" dirty="0">
                <a:latin typeface="Avenir Book" panose="02000503020000020003" pitchFamily="2" charset="0"/>
              </a:rPr>
              <a:t>Отдел Женского Служения, Генеральной Конференции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5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0" y="365125"/>
            <a:ext cx="8316097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Евангелие от Матфея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30" y="1837982"/>
            <a:ext cx="831609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«¹³ Вы — соль земли. Если же соль потеряет силу, то чем сделаешь ее соленою? Она уже ни к чему не годна, как разве выбросить ее вон на попрание людям. (стих 13).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ru-RU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«¹⁴ Вы — свет мира. Не может укрыться город, стоящий на верху горы. ¹⁵ И, зажегши свечу, не ставят ее под сосудом, но на подсвечнике, и светит всем в доме. ¹⁶ Так да светит свет ваш пред людьми, чтобы они видели ваши добрые дела и прославляли Отца вашего Небесного». (стихи 14-16).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4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8" y="365125"/>
            <a:ext cx="8501449" cy="1325563"/>
          </a:xfrm>
        </p:spPr>
        <p:txBody>
          <a:bodyPr/>
          <a:lstStyle/>
          <a:p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Псалом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51:10, 12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8" y="1837982"/>
            <a:ext cx="85014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Avenir Book" panose="02000503020000020003" pitchFamily="2" charset="0"/>
                <a:ea typeface="DengXian" panose="02010600030101010101" pitchFamily="2" charset="-122"/>
              </a:rPr>
              <a:t>«¹² Сердце чистое сотвори во мне, Боже, и дух правый обнови внутри меня. </a:t>
            </a:r>
          </a:p>
          <a:p>
            <a:pPr marL="0" indent="0">
              <a:buNone/>
            </a:pPr>
            <a:endParaRPr lang="ru-RU" sz="3600" dirty="0"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ru-RU" sz="3600" dirty="0">
                <a:latin typeface="Avenir Book" panose="02000503020000020003" pitchFamily="2" charset="0"/>
                <a:ea typeface="DengXian" panose="02010600030101010101" pitchFamily="2" charset="-122"/>
              </a:rPr>
              <a:t>"дух правый" </a:t>
            </a:r>
          </a:p>
        </p:txBody>
      </p:sp>
    </p:spTree>
    <p:extLst>
      <p:ext uri="{BB962C8B-B14F-4D97-AF65-F5344CB8AC3E}">
        <p14:creationId xmlns:p14="http://schemas.microsoft.com/office/powerpoint/2010/main" val="250977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МОЛИТВА ДАРИТ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ru-RU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НАДЕЖДУ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7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52038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Иеремия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29:11-13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5203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" ¹¹ Ибо только Я знаю намерения, какие имею о вас, говорит Господь, намерения во благо, а не на зло, чтобы дать вам будущность и надежду. ¹² И воззовете ко Мне, и пойдете и помолитесь Мне, и Я услышу вас; ¹³ и взыщете Меня и найдете, если взыщете Меня всем сердцем вашим".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2415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Послание к Римлянам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15:4</a:t>
            </a:r>
            <a:endParaRPr 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241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venir Book" panose="02000503020000020003" pitchFamily="2" charset="0"/>
                <a:ea typeface="DengXian" panose="02010600030101010101" pitchFamily="2" charset="-122"/>
              </a:rPr>
              <a:t>" ⁴ А все, что писано было прежде, написано нам в наставление, чтобы мы терпением и утешением из Писаний сохраняли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надежду</a:t>
            </a:r>
            <a:r>
              <a:rPr lang="ru-RU" sz="3200" dirty="0">
                <a:latin typeface="Avenir Book" panose="02000503020000020003" pitchFamily="2" charset="0"/>
                <a:ea typeface="DengXian" panose="02010600030101010101" pitchFamily="2" charset="-122"/>
              </a:rPr>
              <a:t>".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5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672754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Исаия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41:10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672754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" ¹⁰ не бойся, ибо Я с тобою; не смущайся, ибо Я Бог твой; Я укреплю тебя, и помогу тебе, и поддержу тебя десницею правды Моей».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1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Римлянам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15:13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" ¹³ Бог же надежды да исполнит вас всякой радости и мира в вере, дабы вы, силою Духа Святого, обогатились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надеждою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".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1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МОЛИТВА ВОЗРОЖДАЕТ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ru-RU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ЕДИНСТВО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42" y="386640"/>
            <a:ext cx="819296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2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Паралипоменон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30:12, 14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75" y="1837982"/>
            <a:ext cx="7891752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 ¹² И над Иудеею была рука Божия, даровавшая им </a:t>
            </a:r>
            <a:r>
              <a:rPr lang="ru-RU" sz="3200" b="1" kern="1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единое</a:t>
            </a:r>
            <a:r>
              <a:rPr lang="ru-RU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сердце, чтоб исполнить повеление царя и князей, по слову Господню».</a:t>
            </a:r>
            <a:endParaRPr lang="en-US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 ¹⁴ И встали и ниспровергли жертвенники, которые были в Иерусалиме; и всё, на чем совершаемо было курение идолам, разрушили и бросили в поток Кедрон;» </a:t>
            </a:r>
            <a:endParaRPr lang="en-US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69" y="365125"/>
            <a:ext cx="8322058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Avenir Book" panose="02000503020000020003" pitchFamily="2" charset="0"/>
              </a:rPr>
              <a:t>Евангелие от Иоанна </a:t>
            </a:r>
            <a:r>
              <a:rPr lang="en-US" b="1" dirty="0">
                <a:latin typeface="Avenir Book" panose="02000503020000020003" pitchFamily="2" charset="0"/>
              </a:rPr>
              <a:t>17:20-23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347" y="1796527"/>
            <a:ext cx="7859479" cy="431983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Avenir Book" panose="02000503020000020003" pitchFamily="2" charset="0"/>
                <a:ea typeface="DengXian" panose="02010600030101010101" pitchFamily="2" charset="-122"/>
              </a:rPr>
              <a:t>«²⁰ Не о них же только молю, но и о верующих в Меня по слову их, ²¹ да будут все едино, как Ты, Отче, во Мне, и Я в Тебе, так и они да будут в Нас едино, — да уверует мир, что Ты послал Меня. ²² И славу, которую Ты дал Мне, Я дал им: да будут едино, как Мы едино. ²³ Я в них, и Ты во Мне; да будут совершены́ воедино, и да познает мир, что Ты послал Меня и возлюбил их, как возлюбил Меня».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2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2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Петра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1:3-4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ru-RU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«Как от Божественной силы Его даровано нам все потребное для жизни и благочестия, через познание Призвавшего нас славою и благостию, которыми дарованы нам великие и драгоценные обетования, дабы вы через них соделались причастниками Божеского естества, удалившись от господствующего в мире растления похотью».</a:t>
            </a:r>
            <a:endParaRPr lang="en-US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1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42" y="365125"/>
            <a:ext cx="8289785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Послание к Ефесянам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4:3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925" y="1837982"/>
            <a:ext cx="7751902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" ³ стараясь сохранять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единство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 духа в союзе мира."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00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>
            <a:normAutofit/>
          </a:bodyPr>
          <a:lstStyle/>
          <a:p>
            <a:pPr algn="r"/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МОЛИТВА ПОБУЖДАЕТ К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ru-RU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ПРОЩЕНИЮ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Деяния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7:59-60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«Господи Иисусе, прими дух мой". Затем он пал на колени и воскликнул: "Господи, не вмени им греха сего". Сказав сие, почил».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43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62579"/>
            <a:ext cx="7588348" cy="5714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Луки </a:t>
            </a:r>
            <a:r>
              <a:rPr lang="en-US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23:34</a:t>
            </a:r>
            <a:r>
              <a:rPr 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</a:t>
            </a:r>
            <a:r>
              <a:rPr lang="ru-RU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«</a:t>
            </a:r>
            <a:r>
              <a:rPr lang="ru-RU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Отче, прости им, ибо не знают, что делают». </a:t>
            </a:r>
            <a:endParaRPr lang="en-US" sz="3200" kern="100" dirty="0"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Матфея </a:t>
            </a:r>
            <a:r>
              <a:rPr lang="en-US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6:14-15</a:t>
            </a:r>
            <a:r>
              <a:rPr lang="ru-RU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«</a:t>
            </a:r>
            <a:r>
              <a:rPr lang="ru-RU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¹⁴ Ибо если вы будете прощать людям согрешения их, то простит и вам Отец ваш Небесный, ¹⁵ а если не будете прощать людям согрешения их, то и Отец ваш не простит вам согрешений ваших». </a:t>
            </a:r>
            <a:endParaRPr lang="en-US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78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Эллен Г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Уайт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«Не следует думать, что мы имеем право не прощать обидевших нас, если они не попросили у нас прощения. Они, конечно, должны смирить свои сердца в раскаянии и исповедании своей вины, но и мы обязаны с истинным  милосердием относиться к согрешившим против нас, независимо от того, сознались они в своем поступке или нет.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(Нагорная Проповедь Христа, 113.3).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9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1D22-E95A-20EF-5897-DDFCBE08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51991"/>
            <a:ext cx="9257270" cy="302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 ¹³ Все могу в укрепляющем меня Иисусе Христе» </a:t>
            </a:r>
            <a:r>
              <a:rPr lang="ru-RU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(Филиппийцам 4:13).</a:t>
            </a:r>
            <a:endParaRPr lang="en-US" sz="24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«²¹ Не будь побежден злом, но побеждай зло добром» </a:t>
            </a:r>
            <a:r>
              <a:rPr lang="ru-RU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(Римлянам 12:21). </a:t>
            </a:r>
            <a:endParaRPr lang="en-US" sz="2400" b="1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1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1D22-E95A-20EF-5897-DDFCBE08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51991"/>
            <a:ext cx="9257270" cy="302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«Любить врагов ваших и молиться за обижающих вас и гонителей».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(Матфея 5:44)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53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76263"/>
            <a:ext cx="9546830" cy="2852737"/>
          </a:xfrm>
        </p:spPr>
        <p:txBody>
          <a:bodyPr anchor="ctr">
            <a:normAutofit fontScale="90000"/>
          </a:bodyPr>
          <a:lstStyle/>
          <a:p>
            <a:pPr algn="r"/>
            <a:br>
              <a:rPr lang="ru-RU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</a:br>
            <a:r>
              <a:rPr lang="ru-RU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Непрестанная 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молитва может совершить большие </a:t>
            </a:r>
            <a:r>
              <a:rPr lang="ru-RU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перемены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в нашей жизни и в нашей церкви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подарить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ru-RU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надежду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</a:t>
            </a:r>
            <a:r>
              <a:rPr lang="ru-RU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единство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</a:t>
            </a:r>
            <a:r>
              <a:rPr lang="en-US" sz="4800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и </a:t>
            </a:r>
            <a:r>
              <a:rPr lang="ru-RU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прощение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4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Эллен Г.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Уайт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«В молитве мы открываем наше сердце Богу как другу. Это необходимо не потому, что Богу неизвестно, кто мы такие, но для того, чтобы помочь нам принять Его. Молитва приближает не Бога к нам, а нас к Богу».</a:t>
            </a:r>
          </a:p>
          <a:p>
            <a:pPr marL="0" indent="0">
              <a:buNone/>
            </a:pPr>
            <a:endParaRPr lang="ru-RU" sz="3200" kern="1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Молитва 8.4</a:t>
            </a:r>
            <a:endParaRPr lang="en-US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1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Мартин Лютер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"Быть христианином без молитвы так же невозможно, как и жизнь без дыхания"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Евангелие от Матфея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11:28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«Придите ко Мне, все труждающиеся и обремененные, и Я успокою вас».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ru-RU" b="1" dirty="0">
                <a:latin typeface="Avenir Light" panose="020B0402020203020204" pitchFamily="34" charset="77"/>
              </a:rPr>
              <a:t>Эллен Г. Уайт</a:t>
            </a:r>
            <a:endParaRPr lang="en-US" b="1" dirty="0">
              <a:latin typeface="Avenir Light" panose="020B0402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«В молитве мы открываем наше сердце Богу как другу. Это необходимо не потому, что Богу неизвестно, кто мы такие, но для того, чтобы помочь нам принять Его. Молитва приближает не Бога к нам, а нас к Богу».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(Молитва 8.4)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8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054"/>
            <a:ext cx="7366686" cy="5103341"/>
          </a:xfrm>
        </p:spPr>
        <p:txBody>
          <a:bodyPr anchor="ctr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Матфей</a:t>
            </a:r>
            <a:r>
              <a:rPr lang="ru-RU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ru-RU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«И, отпустив народ, Он взошел на гору помолиться наедине; и вечером оставался там один». (Мф. 14:23).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Лука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ru-RU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«В те дни взошел Он на гору помолиться и пробыл всю ночь в молитве к Богу». (Лк. 6:12)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Марк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ru-RU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«А утром, встав весьма рано, вышел и удалился в пустынное место, и там молился». (Мк. 1:35).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7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МОЛИТВА СПОСОБСТВУЕТ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ru-RU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ПЕРЕМЕНАМ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5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8" y="365125"/>
            <a:ext cx="8501449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Коринфянам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5:17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8" y="1837982"/>
            <a:ext cx="85014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«Итак, кто во Христе, тот новая тварь; древнее прошло, теперь все новое».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2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1051</Words>
  <Application>Microsoft Macintosh PowerPoint</Application>
  <PresentationFormat>Widescreen</PresentationFormat>
  <Paragraphs>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Rounded MT Bold</vt:lpstr>
      <vt:lpstr>Avenir Book</vt:lpstr>
      <vt:lpstr>Avenir Light</vt:lpstr>
      <vt:lpstr>Calibri</vt:lpstr>
      <vt:lpstr>Calibri Light</vt:lpstr>
      <vt:lpstr>Century Gothic</vt:lpstr>
      <vt:lpstr>Office Theme</vt:lpstr>
      <vt:lpstr>ВОЗРОДИТЕ СВОЮ МОЛИТВЕННУЮ ЖИЗНЬ</vt:lpstr>
      <vt:lpstr>2 Петра 1:3-4</vt:lpstr>
      <vt:lpstr>Эллен Г. Уайт</vt:lpstr>
      <vt:lpstr>Мартин Лютер </vt:lpstr>
      <vt:lpstr>Евангелие от Матфея 11:28</vt:lpstr>
      <vt:lpstr>Эллен Г. Уайт</vt:lpstr>
      <vt:lpstr>PowerPoint Presentation</vt:lpstr>
      <vt:lpstr>МОЛИТВА СПОСОБСТВУЕТ  ПЕРЕМЕНАМ</vt:lpstr>
      <vt:lpstr>2 Коринфянам 5:17</vt:lpstr>
      <vt:lpstr>Евангелие от Матфея 5</vt:lpstr>
      <vt:lpstr>Псалом 51:10, 12</vt:lpstr>
      <vt:lpstr>МОЛИТВА ДАРИТ НАДЕЖДУ</vt:lpstr>
      <vt:lpstr>Иеремия 29:11-13</vt:lpstr>
      <vt:lpstr>Послание к Римлянам 15:4</vt:lpstr>
      <vt:lpstr>Исаия 41:10</vt:lpstr>
      <vt:lpstr>Римлянам 15:13</vt:lpstr>
      <vt:lpstr>МОЛИТВА ВОЗРОЖДАЕТ ЕДИНСТВО</vt:lpstr>
      <vt:lpstr>2 Паралипоменон 30:12, 14</vt:lpstr>
      <vt:lpstr>Евангелие от Иоанна 17:20-23</vt:lpstr>
      <vt:lpstr>Послание к Ефесянам 4:3</vt:lpstr>
      <vt:lpstr>МОЛИТВА ПОБУЖДАЕТ К ПРОЩЕНИЮ</vt:lpstr>
      <vt:lpstr>Деяния 7:59-60</vt:lpstr>
      <vt:lpstr>PowerPoint Presentation</vt:lpstr>
      <vt:lpstr>Эллен Г. Уайт</vt:lpstr>
      <vt:lpstr>PowerPoint Presentation</vt:lpstr>
      <vt:lpstr>PowerPoint Presentation</vt:lpstr>
      <vt:lpstr> Непрестанная молитва может совершить большие перемены в нашей жизни и в нашей церкви, подарить надежду, единство, и прощение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 YOUR PRAYER LIFE</dc:title>
  <dc:creator>Itin, Nilde</dc:creator>
  <cp:lastModifiedBy>ESD Communication Department</cp:lastModifiedBy>
  <cp:revision>11</cp:revision>
  <dcterms:created xsi:type="dcterms:W3CDTF">2023-08-07T16:09:47Z</dcterms:created>
  <dcterms:modified xsi:type="dcterms:W3CDTF">2023-11-28T18:09:14Z</dcterms:modified>
</cp:coreProperties>
</file>