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6" r:id="rId4"/>
    <p:sldId id="261" r:id="rId5"/>
    <p:sldId id="263" r:id="rId6"/>
    <p:sldId id="262" r:id="rId7"/>
    <p:sldId id="277" r:id="rId8"/>
    <p:sldId id="264" r:id="rId9"/>
    <p:sldId id="279" r:id="rId10"/>
    <p:sldId id="278" r:id="rId11"/>
    <p:sldId id="266" r:id="rId12"/>
    <p:sldId id="269" r:id="rId13"/>
    <p:sldId id="267" r:id="rId14"/>
    <p:sldId id="268" r:id="rId15"/>
    <p:sldId id="280" r:id="rId16"/>
    <p:sldId id="270" r:id="rId17"/>
    <p:sldId id="272" r:id="rId18"/>
    <p:sldId id="271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46A"/>
    <a:srgbClr val="5E6373"/>
    <a:srgbClr val="A8B1AA"/>
    <a:srgbClr val="DE8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44" d="100"/>
          <a:sy n="44" d="100"/>
        </p:scale>
        <p:origin x="4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25/03/2024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3147" y="1729409"/>
            <a:ext cx="3853775" cy="809462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rgbClr val="5E6373"/>
                </a:solidFill>
                <a:latin typeface="Futura LT Book" panose="02000504030000020003" pitchFamily="2" charset="0"/>
              </a:rPr>
              <a:t>ВИДИТ ТЕБЯ</a:t>
            </a:r>
            <a:endParaRPr lang="pt-BR" sz="4800" dirty="0">
              <a:solidFill>
                <a:srgbClr val="5E6373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51562" y="1046388"/>
            <a:ext cx="5255492" cy="683021"/>
          </a:xfrm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rgbClr val="A1646A"/>
                </a:solidFill>
                <a:latin typeface="Futura Md BT" panose="020B0602020204020303" pitchFamily="34" charset="0"/>
              </a:rPr>
              <a:t>Бог - Который</a:t>
            </a:r>
            <a:endParaRPr lang="pt-BR" sz="4800" b="1" dirty="0">
              <a:solidFill>
                <a:srgbClr val="A1646A"/>
              </a:solidFill>
              <a:latin typeface="Futura Md BT" panose="020B06020202040203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BC4E3FF-6D03-72E9-2E46-3F042BA61574}"/>
              </a:ext>
            </a:extLst>
          </p:cNvPr>
          <p:cNvSpPr txBox="1"/>
          <p:nvPr/>
        </p:nvSpPr>
        <p:spPr>
          <a:xfrm>
            <a:off x="1020312" y="6257613"/>
            <a:ext cx="7585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pc="300" dirty="0">
                <a:solidFill>
                  <a:schemeClr val="bg1"/>
                </a:solidFill>
                <a:latin typeface="Futura LT Book" panose="02000504030000020003" pitchFamily="2" charset="0"/>
              </a:rPr>
              <a:t>2024 </a:t>
            </a:r>
            <a:r>
              <a:rPr lang="ru-RU" spc="3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МЕЖДУНАРОДНЫЙ ЖЕНСКИЙ </a:t>
            </a:r>
            <a:r>
              <a:rPr lang="ru-RU" spc="300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ДЕНЬ</a:t>
            </a:r>
            <a:endParaRPr lang="pt-BR" spc="300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73B83E-175D-C1C5-43B0-89F89F992761}"/>
              </a:ext>
            </a:extLst>
          </p:cNvPr>
          <p:cNvSpPr txBox="1"/>
          <p:nvPr/>
        </p:nvSpPr>
        <p:spPr>
          <a:xfrm>
            <a:off x="3368912" y="2867949"/>
            <a:ext cx="61220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Автор Эдит Руиз</a:t>
            </a:r>
            <a:r>
              <a:rPr lang="en-US" sz="2000" b="1" dirty="0" smtClean="0"/>
              <a:t> </a:t>
            </a:r>
            <a:r>
              <a:rPr lang="ru-RU" sz="2000" b="1" dirty="0" smtClean="0"/>
              <a:t>- Эспиноза</a:t>
            </a:r>
            <a:endParaRPr lang="en-US" sz="2000" b="1" dirty="0"/>
          </a:p>
          <a:p>
            <a:pPr algn="ctr"/>
            <a:r>
              <a:rPr lang="ru-RU" sz="2000" b="1" dirty="0" smtClean="0"/>
              <a:t>Директор Отдела Женского Служения Интерамериканского Дивизиона</a:t>
            </a:r>
            <a:endParaRPr lang="en-US" sz="2000" b="1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BFC9237-F271-611F-7FA7-495BA6BF1F04}"/>
              </a:ext>
            </a:extLst>
          </p:cNvPr>
          <p:cNvCxnSpPr/>
          <p:nvPr/>
        </p:nvCxnSpPr>
        <p:spPr>
          <a:xfrm>
            <a:off x="3518452" y="2648202"/>
            <a:ext cx="575475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14" y="1181484"/>
            <a:ext cx="9293087" cy="8094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1646A"/>
                </a:solidFill>
                <a:latin typeface="Futura LT Book" panose="02000504030000020003" pitchFamily="2" charset="0"/>
              </a:rPr>
              <a:t>Блудницу</a:t>
            </a:r>
            <a:endParaRPr lang="pt-BR" sz="4000" b="1" dirty="0">
              <a:solidFill>
                <a:srgbClr val="A1646A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868" y="838590"/>
            <a:ext cx="9048177" cy="683021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E6373"/>
                </a:solidFill>
                <a:latin typeface="Futura Md BT" panose="020B0602020204020303" pitchFamily="34" charset="0"/>
              </a:rPr>
              <a:t>Бог – Который видел</a:t>
            </a:r>
            <a:endParaRPr lang="pt-BR" sz="3200" dirty="0">
              <a:solidFill>
                <a:srgbClr val="5E6373"/>
              </a:solidFill>
              <a:latin typeface="Futura Md BT" panose="020B06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73B83E-175D-C1C5-43B0-89F89F992761}"/>
              </a:ext>
            </a:extLst>
          </p:cNvPr>
          <p:cNvSpPr txBox="1"/>
          <p:nvPr/>
        </p:nvSpPr>
        <p:spPr>
          <a:xfrm>
            <a:off x="652414" y="1948408"/>
            <a:ext cx="8958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Пережившей стыд</a:t>
            </a:r>
            <a:endParaRPr lang="en-US" sz="2400" dirty="0">
              <a:solidFill>
                <a:srgbClr val="5E6373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D37253-5A1F-07AA-B608-08D867CCF091}"/>
              </a:ext>
            </a:extLst>
          </p:cNvPr>
          <p:cNvSpPr txBox="1"/>
          <p:nvPr/>
        </p:nvSpPr>
        <p:spPr>
          <a:xfrm>
            <a:off x="3789993" y="2410073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Иоана </a:t>
            </a:r>
            <a:r>
              <a:rPr lang="en-US" dirty="0" smtClean="0"/>
              <a:t>8:2-12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69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ru-RU" dirty="0" smtClean="0"/>
              <a:t>«Более же всего имейте усердную любовь друг ко другу, </a:t>
            </a: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Потому что любовь покрывает множество грехов».</a:t>
            </a:r>
            <a:endParaRPr lang="en-US" dirty="0"/>
          </a:p>
          <a:p>
            <a:pPr marL="0" indent="0" algn="ctr">
              <a:buNone/>
            </a:pPr>
            <a:r>
              <a:rPr lang="en-US" sz="2000" dirty="0" smtClean="0"/>
              <a:t>1 </a:t>
            </a:r>
            <a:r>
              <a:rPr lang="ru-RU" sz="2000" dirty="0" smtClean="0"/>
              <a:t>Петра </a:t>
            </a:r>
            <a:r>
              <a:rPr lang="en-US" sz="2000" dirty="0" smtClean="0"/>
              <a:t>4:8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21751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ru-RU" dirty="0" smtClean="0"/>
              <a:t>«Но Он взял на Себя наши немощи </a:t>
            </a:r>
          </a:p>
          <a:p>
            <a:pPr marL="0" indent="0" algn="ctr">
              <a:buNone/>
            </a:pPr>
            <a:r>
              <a:rPr lang="ru-RU" dirty="0" smtClean="0"/>
              <a:t>и понес наши болезки…».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 algn="ctr">
              <a:buNone/>
            </a:pPr>
            <a:r>
              <a:rPr lang="ru-RU" sz="2000" dirty="0" smtClean="0"/>
              <a:t>Исаия </a:t>
            </a:r>
            <a:r>
              <a:rPr lang="en-US" sz="2000" dirty="0" smtClean="0"/>
              <a:t>53:4</a:t>
            </a:r>
            <a:endParaRPr lang="en-US" sz="2000" dirty="0"/>
          </a:p>
          <a:p>
            <a:pPr marL="0" indent="0" algn="ctr">
              <a:buNone/>
            </a:pPr>
            <a:r>
              <a:rPr lang="ru-RU" dirty="0" smtClean="0"/>
              <a:t>«Но Он изъязвлен был за грехи наши</a:t>
            </a:r>
          </a:p>
          <a:p>
            <a:pPr marL="0" indent="0" algn="ctr">
              <a:buNone/>
            </a:pPr>
            <a:r>
              <a:rPr lang="ru-RU" dirty="0" smtClean="0"/>
              <a:t> и мучим за беззакония наши; </a:t>
            </a:r>
          </a:p>
          <a:p>
            <a:pPr marL="0" indent="0" algn="ctr">
              <a:buNone/>
            </a:pPr>
            <a:r>
              <a:rPr lang="ru-RU" dirty="0" smtClean="0"/>
              <a:t>наказание мира нашего было на Нем,</a:t>
            </a:r>
          </a:p>
          <a:p>
            <a:pPr marL="0" indent="0" algn="ctr">
              <a:buNone/>
            </a:pPr>
            <a:r>
              <a:rPr lang="ru-RU" dirty="0" smtClean="0"/>
              <a:t> и ранами Его мы исцелились»</a:t>
            </a:r>
          </a:p>
          <a:p>
            <a:pPr marL="0" indent="0" algn="ctr">
              <a:buNone/>
            </a:pPr>
            <a:r>
              <a:rPr lang="ru-RU" sz="2000" dirty="0" smtClean="0"/>
              <a:t>Исаия </a:t>
            </a:r>
            <a:r>
              <a:rPr lang="en-US" sz="2000" dirty="0" smtClean="0"/>
              <a:t>53:5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037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Бог видит и</a:t>
            </a:r>
            <a:br>
              <a:rPr lang="ru-RU" sz="4000" b="1" dirty="0" smtClean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ваш стыд</a:t>
            </a:r>
            <a:endParaRPr lang="en-US" sz="4000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Бог смотрит и видит ваши (ошибки) неудачи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Он видит причину вашего беспокойства</a:t>
            </a:r>
            <a:r>
              <a:rPr lang="en-US" dirty="0" smtClean="0"/>
              <a:t>, </a:t>
            </a:r>
            <a:r>
              <a:rPr lang="ru-RU" dirty="0" smtClean="0"/>
              <a:t>видит то, что заставляет чувствовать вас себя неуверенными, недостойными, что заставляет вас плакать. </a:t>
            </a:r>
            <a:endParaRPr lang="en-US" dirty="0"/>
          </a:p>
          <a:p>
            <a:r>
              <a:rPr lang="ru-RU" dirty="0" smtClean="0"/>
              <a:t>Он видит ваш стыд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И все же Бог не осуждает вас</a:t>
            </a:r>
            <a:r>
              <a:rPr lang="en-US" dirty="0" smtClean="0"/>
              <a:t>, </a:t>
            </a:r>
            <a:r>
              <a:rPr lang="ru-RU" dirty="0" smtClean="0"/>
              <a:t>не обвиняет вас, не критикует вас.</a:t>
            </a:r>
            <a:r>
              <a:rPr lang="en-US" dirty="0" smtClean="0"/>
              <a:t> </a:t>
            </a:r>
            <a:endParaRPr lang="en-US" dirty="0"/>
          </a:p>
          <a:p>
            <a:r>
              <a:rPr lang="ru-RU" dirty="0" smtClean="0"/>
              <a:t>Он окружает вас любовью и прощением,</a:t>
            </a:r>
            <a:r>
              <a:rPr lang="en-US" dirty="0" smtClean="0"/>
              <a:t> </a:t>
            </a:r>
            <a:r>
              <a:rPr lang="ru-RU" dirty="0" smtClean="0"/>
              <a:t>затем</a:t>
            </a:r>
            <a:endParaRPr lang="en-US" dirty="0"/>
          </a:p>
          <a:p>
            <a:r>
              <a:rPr lang="ru-RU" dirty="0" smtClean="0"/>
              <a:t>Он исцеляет (восстанавливает) и преображает. </a:t>
            </a:r>
            <a:endParaRPr lang="en-US" dirty="0"/>
          </a:p>
          <a:p>
            <a:r>
              <a:rPr lang="ru-RU" dirty="0" smtClean="0"/>
              <a:t>Только встретившись с Иисусом лично, мы можем обрести радость  и полное удовлетворение.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94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A1646A"/>
                </a:solidFill>
              </a:rPr>
              <a:t>Бог видел Блудницу </a:t>
            </a:r>
          </a:p>
          <a:p>
            <a:pPr marL="0" indent="0" algn="ctr">
              <a:buNone/>
            </a:pPr>
            <a:r>
              <a:rPr lang="ru-RU" dirty="0" smtClean="0"/>
              <a:t>Бог был ее силой.</a:t>
            </a:r>
            <a:r>
              <a:rPr lang="en-US" dirty="0" smtClean="0"/>
              <a:t> </a:t>
            </a:r>
            <a:r>
              <a:rPr lang="ru-RU" dirty="0" smtClean="0"/>
              <a:t>Бог был ее светом</a:t>
            </a:r>
            <a:r>
              <a:rPr lang="en-US" dirty="0" smtClean="0"/>
              <a:t>. </a:t>
            </a:r>
            <a:r>
              <a:rPr lang="ru-RU" dirty="0" smtClean="0"/>
              <a:t>Бог держал ее в Своих руках. Он – Бог, Который видит. </a:t>
            </a:r>
            <a:endParaRPr lang="en-US" dirty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5E6373"/>
                </a:solidFill>
              </a:rPr>
              <a:t>Поразмышляйте над словами этого текста</a:t>
            </a:r>
            <a:r>
              <a:rPr lang="en-US" sz="1800" dirty="0" smtClean="0">
                <a:solidFill>
                  <a:srgbClr val="5E6373"/>
                </a:solidFill>
              </a:rPr>
              <a:t>. </a:t>
            </a:r>
            <a:r>
              <a:rPr lang="ru-RU" sz="1800" dirty="0" smtClean="0">
                <a:solidFill>
                  <a:srgbClr val="5E6373"/>
                </a:solidFill>
              </a:rPr>
              <a:t>Это Божье обещание для вас. </a:t>
            </a:r>
            <a:endParaRPr lang="en-US" sz="18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«Ибо Писание говорит: «всякий, верующий в Него, не постыдится» </a:t>
            </a:r>
          </a:p>
          <a:p>
            <a:pPr marL="0" indent="0" algn="ctr">
              <a:buNone/>
            </a:pPr>
            <a:r>
              <a:rPr lang="ru-RU" sz="2000" dirty="0" smtClean="0"/>
              <a:t>Римлянам </a:t>
            </a:r>
            <a:r>
              <a:rPr lang="en-US" sz="2000" dirty="0" smtClean="0"/>
              <a:t>10:11</a:t>
            </a:r>
            <a:r>
              <a:rPr lang="en-US" sz="2000" dirty="0"/>
              <a:t>, </a:t>
            </a:r>
          </a:p>
          <a:p>
            <a:pPr marL="0" indent="0" algn="ctr">
              <a:buNone/>
            </a:pPr>
            <a:r>
              <a:rPr lang="en-US" sz="1600" dirty="0" smtClean="0"/>
              <a:t>(</a:t>
            </a:r>
            <a:r>
              <a:rPr lang="ru-RU" sz="1600" dirty="0" smtClean="0"/>
              <a:t>Цитата: Исаия </a:t>
            </a:r>
            <a:r>
              <a:rPr lang="en-US" sz="1600" dirty="0" smtClean="0"/>
              <a:t>28:16</a:t>
            </a:r>
            <a:r>
              <a:rPr lang="en-US" sz="1600" dirty="0"/>
              <a:t>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44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414" y="1320806"/>
            <a:ext cx="9293087" cy="80946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A1646A"/>
                </a:solidFill>
                <a:latin typeface="Futura LT Book" panose="02000504030000020003" pitchFamily="2" charset="0"/>
              </a:rPr>
              <a:t>ВАС</a:t>
            </a:r>
            <a:endParaRPr lang="pt-BR" sz="4000" b="1" dirty="0">
              <a:solidFill>
                <a:srgbClr val="A1646A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414" y="819644"/>
            <a:ext cx="9048177" cy="683021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5E6373"/>
                </a:solidFill>
                <a:latin typeface="Futura Md BT" panose="020B0602020204020303" pitchFamily="34" charset="0"/>
              </a:rPr>
              <a:t>БОГ ВИДИТ </a:t>
            </a:r>
            <a:endParaRPr lang="pt-BR" sz="4000" dirty="0">
              <a:solidFill>
                <a:srgbClr val="5E6373"/>
              </a:solidFill>
              <a:latin typeface="Futura Md BT" panose="020B06020202040203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2C8BA2D-F472-E7E1-659D-30EB2625F39A}"/>
              </a:ext>
            </a:extLst>
          </p:cNvPr>
          <p:cNvSpPr txBox="1"/>
          <p:nvPr/>
        </p:nvSpPr>
        <p:spPr>
          <a:xfrm>
            <a:off x="652414" y="1948408"/>
            <a:ext cx="8958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ВО ВРЕМЯ БУРИ</a:t>
            </a:r>
            <a:endParaRPr lang="en-US" sz="3200" dirty="0">
              <a:solidFill>
                <a:srgbClr val="5E6373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89265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БОГ ВИДИТ ВАС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ВО ВРЕМЯ БУРИ</a:t>
            </a:r>
            <a:endParaRPr lang="en-US" sz="4000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Над вами может разразиться  буря кризиса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Хмурое небо может затянуться завесой неизвестности и страха, погружая вас в состояние подавленности.</a:t>
            </a:r>
            <a:endParaRPr lang="en-US" dirty="0"/>
          </a:p>
          <a:p>
            <a:r>
              <a:rPr lang="ru-RU" dirty="0" smtClean="0"/>
              <a:t>Все внезапно меняется, и в одно мгновение вы лишаетесь душевного покоя в результате каких-то кардинальных перемен, таких как:</a:t>
            </a:r>
            <a:endParaRPr lang="en-US" dirty="0" smtClean="0"/>
          </a:p>
          <a:p>
            <a:pPr lvl="1"/>
            <a:r>
              <a:rPr lang="ru-RU" dirty="0" smtClean="0"/>
              <a:t>развод</a:t>
            </a:r>
            <a:r>
              <a:rPr lang="en-US" dirty="0" smtClean="0"/>
              <a:t>, </a:t>
            </a:r>
            <a:r>
              <a:rPr lang="ru-RU" dirty="0" smtClean="0"/>
              <a:t>болезнь</a:t>
            </a:r>
            <a:r>
              <a:rPr lang="en-US" dirty="0" smtClean="0"/>
              <a:t>, </a:t>
            </a:r>
            <a:r>
              <a:rPr lang="ru-RU" dirty="0" smtClean="0"/>
              <a:t>отсутствие работы</a:t>
            </a:r>
            <a:r>
              <a:rPr lang="en-US" dirty="0" smtClean="0"/>
              <a:t>, </a:t>
            </a:r>
            <a:r>
              <a:rPr lang="ru-RU" dirty="0" smtClean="0"/>
              <a:t>необходимость переезда с одного места в другое</a:t>
            </a:r>
            <a:r>
              <a:rPr lang="en-US" dirty="0" smtClean="0"/>
              <a:t>, </a:t>
            </a:r>
            <a:r>
              <a:rPr lang="ru-RU" dirty="0" smtClean="0"/>
              <a:t>одиночество и ситуации</a:t>
            </a:r>
            <a:r>
              <a:rPr lang="en-US" dirty="0" smtClean="0"/>
              <a:t>, </a:t>
            </a:r>
            <a:r>
              <a:rPr lang="ru-RU" dirty="0" smtClean="0"/>
              <a:t>которые вы не можете контролировать</a:t>
            </a:r>
            <a:r>
              <a:rPr lang="en-US" dirty="0" smtClean="0"/>
              <a:t>.</a:t>
            </a:r>
          </a:p>
          <a:p>
            <a:r>
              <a:rPr lang="ru-RU" dirty="0" smtClean="0"/>
              <a:t>Ничего не может произойти, чего бы Бог не заметил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Он всевидящий Бог </a:t>
            </a:r>
            <a:r>
              <a:rPr lang="en-US" dirty="0" smtClean="0"/>
              <a:t>—</a:t>
            </a:r>
            <a:endParaRPr lang="en-US" dirty="0"/>
          </a:p>
          <a:p>
            <a:r>
              <a:rPr lang="ru-RU" dirty="0" smtClean="0"/>
              <a:t>Он видит все, от чего вы страдаете и, кем вы можете стать благодаря его силе.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136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A1646A"/>
                </a:solidFill>
                <a:latin typeface="Futura LT Book" panose="02000504030000020003" pitchFamily="2" charset="0"/>
              </a:rPr>
              <a:t>Псалом 85</a:t>
            </a:r>
            <a:endParaRPr lang="pt-BR" sz="4000" dirty="0">
              <a:solidFill>
                <a:srgbClr val="A1646A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10" cy="4351338"/>
          </a:xfrm>
        </p:spPr>
        <p:txBody>
          <a:bodyPr>
            <a:normAutofit lnSpcReduction="10000"/>
          </a:bodyPr>
          <a:lstStyle/>
          <a:p>
            <a:pPr lvl="3" indent="0">
              <a:spcBef>
                <a:spcPts val="0"/>
              </a:spcBef>
              <a:buNone/>
            </a:pPr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«Приклони, Господи, ухо Твое и услышь меня,</a:t>
            </a:r>
          </a:p>
          <a:p>
            <a:pPr lvl="3" indent="0">
              <a:spcBef>
                <a:spcPts val="0"/>
              </a:spcBef>
              <a:buNone/>
            </a:pPr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ибо я беден и нищ, </a:t>
            </a: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1).</a:t>
            </a:r>
          </a:p>
          <a:p>
            <a:pPr lvl="3" indent="0">
              <a:spcBef>
                <a:spcPts val="0"/>
              </a:spcBef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ибо к Тебе взываю каждый день. </a:t>
            </a: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3).</a:t>
            </a:r>
          </a:p>
          <a:p>
            <a:pPr lvl="3" indent="0">
              <a:spcBef>
                <a:spcPts val="0"/>
              </a:spcBef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ru-RU" sz="20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Услышь, Господи, молитву мою</a:t>
            </a:r>
          </a:p>
          <a:p>
            <a:pPr lvl="3" indent="0">
              <a:spcBef>
                <a:spcPts val="0"/>
              </a:spcBef>
              <a:buNone/>
            </a:pPr>
            <a:r>
              <a:rPr lang="ru-RU" sz="20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 внемли гласу моления моего. (ст</a:t>
            </a: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6).</a:t>
            </a:r>
          </a:p>
          <a:p>
            <a:pPr lvl="3" indent="0">
              <a:spcBef>
                <a:spcPts val="0"/>
              </a:spcBef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день скорби моей взываю к Тебе, </a:t>
            </a:r>
          </a:p>
          <a:p>
            <a:pPr lvl="3" indent="0">
              <a:spcBef>
                <a:spcPts val="0"/>
              </a:spcBef>
              <a:buNone/>
            </a:pPr>
            <a:r>
              <a:rPr lang="ru-RU" sz="20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Потому что Ты услышишь меня </a:t>
            </a: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7).</a:t>
            </a:r>
          </a:p>
          <a:p>
            <a:pPr lvl="3" indent="0">
              <a:spcBef>
                <a:spcPts val="0"/>
              </a:spcBef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Нет между богами, как Ты, Господи,</a:t>
            </a:r>
          </a:p>
          <a:p>
            <a:pPr lvl="3" indent="0">
              <a:spcBef>
                <a:spcPts val="0"/>
              </a:spcBef>
              <a:buNone/>
            </a:pPr>
            <a:r>
              <a:rPr lang="ru-RU" sz="2000" kern="1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 нет дел, как Твои. </a:t>
            </a: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8).</a:t>
            </a:r>
          </a:p>
          <a:p>
            <a:pPr lvl="3" indent="0">
              <a:spcBef>
                <a:spcPts val="0"/>
              </a:spcBef>
              <a:buNone/>
            </a:pPr>
            <a:endParaRPr lang="en-US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indent="0">
              <a:spcBef>
                <a:spcPts val="0"/>
              </a:spcBef>
              <a:buNone/>
            </a:pPr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Ибо Ты вели и творишь чудеса,</a:t>
            </a:r>
          </a:p>
          <a:p>
            <a:pPr lvl="3" indent="0">
              <a:spcBef>
                <a:spcPts val="0"/>
              </a:spcBef>
              <a:buNone/>
            </a:pPr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Ты Боже, един Ты»</a:t>
            </a:r>
            <a:r>
              <a:rPr lang="ru-RU" sz="20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</a:t>
            </a:r>
            <a:r>
              <a:rPr lang="en-US" sz="2000" kern="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10).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192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A1646A"/>
                </a:solidFill>
              </a:rPr>
              <a:t>БОГ ВИДИТ ВАС</a:t>
            </a:r>
            <a:endParaRPr lang="en-US" sz="4000" dirty="0">
              <a:solidFill>
                <a:srgbClr val="A1646A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Бог – ваша сила. Бог – ваш свет. Бог держит вас в Своих руках. Он – Бог, Который видит. </a:t>
            </a:r>
            <a:r>
              <a:rPr lang="en-US" dirty="0" smtClean="0"/>
              <a:t> </a:t>
            </a:r>
            <a:endParaRPr lang="en-US" dirty="0"/>
          </a:p>
          <a:p>
            <a:pPr marL="0" indent="0" algn="ctr">
              <a:buNone/>
            </a:pPr>
            <a:r>
              <a:rPr lang="ru-RU" sz="1600" dirty="0" smtClean="0">
                <a:solidFill>
                  <a:srgbClr val="5E6373"/>
                </a:solidFill>
              </a:rPr>
              <a:t>Поразмышляйте о словах из этого текста. Это Божье обетование для вас</a:t>
            </a:r>
            <a:r>
              <a:rPr lang="en-US" sz="1600" dirty="0" smtClean="0">
                <a:solidFill>
                  <a:srgbClr val="5E6373"/>
                </a:solidFill>
              </a:rPr>
              <a:t>.</a:t>
            </a:r>
            <a:endParaRPr lang="en-US" sz="16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«Теперь мы видим как бы сквозь тусклое стекло, гадательно, тогда же лицом к лицу;</a:t>
            </a:r>
          </a:p>
          <a:p>
            <a:pPr marL="0" indent="0" algn="ctr">
              <a:buNone/>
            </a:pPr>
            <a:r>
              <a:rPr lang="ru-RU" smtClean="0"/>
              <a:t> </a:t>
            </a:r>
            <a:r>
              <a:rPr lang="ru-RU" dirty="0" smtClean="0"/>
              <a:t>теперь знаю я отчасти, а тогда познаю</a:t>
            </a:r>
            <a:r>
              <a:rPr lang="ru-RU" smtClean="0"/>
              <a:t>, </a:t>
            </a:r>
          </a:p>
          <a:p>
            <a:pPr marL="0" indent="0" algn="ctr">
              <a:buNone/>
            </a:pPr>
            <a:r>
              <a:rPr lang="ru-RU" smtClean="0"/>
              <a:t>подобно </a:t>
            </a:r>
            <a:r>
              <a:rPr lang="ru-RU" dirty="0" smtClean="0"/>
              <a:t>как я познан».</a:t>
            </a:r>
            <a:endParaRPr lang="en-US" dirty="0"/>
          </a:p>
          <a:p>
            <a:pPr marL="0" indent="0" algn="ctr">
              <a:buNone/>
            </a:pPr>
            <a:r>
              <a:rPr lang="en-US" sz="2000" dirty="0"/>
              <a:t>1 </a:t>
            </a:r>
            <a:r>
              <a:rPr lang="ru-RU" sz="2000" dirty="0" smtClean="0"/>
              <a:t>Коринфянам</a:t>
            </a:r>
            <a:r>
              <a:rPr lang="en-US" sz="2000" dirty="0" smtClean="0"/>
              <a:t>13:12</a:t>
            </a:r>
            <a:r>
              <a:rPr lang="ru-RU" sz="2000" dirty="0" smtClean="0"/>
              <a:t>.</a:t>
            </a:r>
            <a:endParaRPr lang="en-US" sz="20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8221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A1646A"/>
                </a:solidFill>
                <a:latin typeface="Futura LT Book" panose="02000504030000020003" pitchFamily="2" charset="0"/>
              </a:rPr>
              <a:t>Видеть - это</a:t>
            </a:r>
            <a:r>
              <a:rPr lang="en-US" sz="4000" dirty="0" smtClean="0">
                <a:solidFill>
                  <a:srgbClr val="A1646A"/>
                </a:solidFill>
                <a:latin typeface="Futura LT Book" panose="02000504030000020003" pitchFamily="2" charset="0"/>
              </a:rPr>
              <a:t> </a:t>
            </a:r>
            <a:r>
              <a:rPr lang="en-US" sz="4000" dirty="0">
                <a:solidFill>
                  <a:srgbClr val="A1646A"/>
                </a:solidFill>
                <a:latin typeface="Futura LT Book" panose="02000504030000020003" pitchFamily="2" charset="0"/>
              </a:rPr>
              <a:t>. . .</a:t>
            </a:r>
          </a:p>
          <a:p>
            <a:pPr marL="0" indent="0">
              <a:buNone/>
            </a:pPr>
            <a:endParaRPr lang="pt-BR" dirty="0"/>
          </a:p>
          <a:p>
            <a:r>
              <a:rPr lang="ru-RU" dirty="0" smtClean="0"/>
              <a:t>Воспринимать с помощью зрения</a:t>
            </a:r>
            <a:r>
              <a:rPr lang="en-US" dirty="0" smtClean="0"/>
              <a:t>.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ru-RU" dirty="0" smtClean="0"/>
              <a:t>На физическом уровне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Воспринимать чувства и понимать их</a:t>
            </a:r>
            <a:r>
              <a:rPr lang="en-US" dirty="0" smtClean="0"/>
              <a:t>.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ru-RU" dirty="0" smtClean="0"/>
              <a:t>На эмоциональном уровне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Воспринимать рассудительно и внимательно</a:t>
            </a:r>
            <a:r>
              <a:rPr lang="en-US" dirty="0" smtClean="0"/>
              <a:t>.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ru-RU" dirty="0" smtClean="0"/>
              <a:t>На уровне когнитивного восприятия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22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492" y="1223520"/>
            <a:ext cx="8945217" cy="80946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A1646A"/>
                </a:solidFill>
                <a:latin typeface="Futura LT Book" panose="02000504030000020003" pitchFamily="2" charset="0"/>
              </a:rPr>
              <a:t>Агарь</a:t>
            </a:r>
            <a:endParaRPr lang="pt-BR" sz="4400" b="1" dirty="0">
              <a:solidFill>
                <a:srgbClr val="A1646A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491" y="808107"/>
            <a:ext cx="8945219" cy="5565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5E6373"/>
                </a:solidFill>
                <a:latin typeface="Futura Md BT" panose="020B0602020204020303" pitchFamily="34" charset="0"/>
              </a:rPr>
              <a:t>БОГ, КОТОРЫЙ ВИДЕЛ</a:t>
            </a:r>
            <a:endParaRPr lang="pt-BR" sz="3200" dirty="0">
              <a:solidFill>
                <a:srgbClr val="5E6373"/>
              </a:solidFill>
              <a:latin typeface="Futura Md BT" panose="020B06020202040203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73B83E-175D-C1C5-43B0-89F89F992761}"/>
              </a:ext>
            </a:extLst>
          </p:cNvPr>
          <p:cNvSpPr txBox="1"/>
          <p:nvPr/>
        </p:nvSpPr>
        <p:spPr>
          <a:xfrm>
            <a:off x="735491" y="1949427"/>
            <a:ext cx="89452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в пустыне</a:t>
            </a:r>
            <a:endParaRPr lang="en-US" sz="2400" dirty="0">
              <a:solidFill>
                <a:srgbClr val="5E6373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EFF582-CFEE-1D8E-FAAA-39B835F4DAE4}"/>
              </a:ext>
            </a:extLst>
          </p:cNvPr>
          <p:cNvSpPr txBox="1"/>
          <p:nvPr/>
        </p:nvSpPr>
        <p:spPr>
          <a:xfrm>
            <a:off x="3866316" y="2389557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Бытие 16 и 21 главы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07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Бог видит вас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в вашей духовной пустыне</a:t>
            </a:r>
            <a:endParaRPr lang="en-US" sz="4000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Бог видит, когда вы запутались, не знаете что делать, куда или к кому обратится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Бог видит вашу беду, когда вы теряете то, что вам нужно, или то что вы любите больше всего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Он видит, когда ваша жизнь рушится</a:t>
            </a:r>
            <a:r>
              <a:rPr lang="en-US" dirty="0" smtClean="0"/>
              <a:t>; </a:t>
            </a:r>
            <a:r>
              <a:rPr lang="ru-RU" dirty="0" smtClean="0"/>
              <a:t>и вы не видите никакого выхода. </a:t>
            </a:r>
            <a:endParaRPr lang="en-US" dirty="0"/>
          </a:p>
          <a:p>
            <a:r>
              <a:rPr lang="ru-RU" dirty="0" smtClean="0"/>
              <a:t>Бог видит ваше физическое и эмоциональное одиночество.</a:t>
            </a:r>
            <a:endParaRPr lang="en-US" dirty="0"/>
          </a:p>
          <a:p>
            <a:r>
              <a:rPr lang="ru-RU" dirty="0" smtClean="0"/>
              <a:t>Именно тогда Бог проявляет Себя и дает вам надежду.</a:t>
            </a:r>
            <a:endParaRPr lang="en-US" dirty="0"/>
          </a:p>
          <a:p>
            <a:r>
              <a:rPr lang="ru-RU" dirty="0" smtClean="0"/>
              <a:t>Бог поднимает вас, когда весь мир покидает и отворачивается от вас.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32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ru-RU" dirty="0" smtClean="0"/>
              <a:t>«Ибо Он Сам сказал:</a:t>
            </a: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«Я никогда не оставлю вас и не покину вас».</a:t>
            </a:r>
            <a:r>
              <a:rPr lang="en-US" dirty="0" smtClean="0"/>
              <a:t> </a:t>
            </a:r>
            <a:endParaRPr lang="en-US" dirty="0"/>
          </a:p>
          <a:p>
            <a:pPr marL="0" indent="0" algn="ctr">
              <a:buNone/>
            </a:pPr>
            <a:r>
              <a:rPr lang="ru-RU" sz="2000" dirty="0" smtClean="0"/>
              <a:t>Евреям </a:t>
            </a:r>
            <a:r>
              <a:rPr lang="en-US" sz="2000" dirty="0" smtClean="0"/>
              <a:t>13:5</a:t>
            </a:r>
            <a:r>
              <a:rPr lang="en-US" sz="2000" dirty="0"/>
              <a:t>, </a:t>
            </a:r>
          </a:p>
          <a:p>
            <a:pPr marL="0" indent="0" algn="ctr">
              <a:buNone/>
            </a:pPr>
            <a:r>
              <a:rPr lang="en-US" sz="1600" i="1" dirty="0"/>
              <a:t>(Quoting Psalm 118:6)</a:t>
            </a:r>
          </a:p>
        </p:txBody>
      </p:sp>
    </p:spTree>
    <p:extLst>
      <p:ext uri="{BB962C8B-B14F-4D97-AF65-F5344CB8AC3E}">
        <p14:creationId xmlns:p14="http://schemas.microsoft.com/office/powerpoint/2010/main" val="143849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45" y="591127"/>
            <a:ext cx="7656946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A1646A"/>
                </a:solidFill>
              </a:rPr>
              <a:t>Бог видел Агарь</a:t>
            </a:r>
            <a:endParaRPr lang="en-US" sz="4000" dirty="0">
              <a:solidFill>
                <a:srgbClr val="A1646A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Бог был ее силой.</a:t>
            </a:r>
            <a:r>
              <a:rPr lang="en-US" dirty="0" smtClean="0"/>
              <a:t> </a:t>
            </a:r>
            <a:r>
              <a:rPr lang="ru-RU" dirty="0" smtClean="0"/>
              <a:t>Бог был ее светом.</a:t>
            </a:r>
          </a:p>
          <a:p>
            <a:pPr marL="0" indent="0" algn="ctr">
              <a:buNone/>
            </a:pPr>
            <a:r>
              <a:rPr lang="ru-RU" dirty="0" smtClean="0"/>
              <a:t> Бог держал ее в Своих руках. </a:t>
            </a:r>
          </a:p>
          <a:p>
            <a:pPr marL="0" indent="0" algn="ctr">
              <a:buNone/>
            </a:pPr>
            <a:r>
              <a:rPr lang="ru-RU" dirty="0" smtClean="0"/>
              <a:t>Он – Бог, Который видит</a:t>
            </a:r>
            <a:endParaRPr lang="en-US" dirty="0"/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5E6373"/>
                </a:solidFill>
              </a:rPr>
              <a:t>Поразмышляйте о словах, этого текста</a:t>
            </a:r>
            <a:r>
              <a:rPr lang="en-US" sz="1800" dirty="0" smtClean="0">
                <a:solidFill>
                  <a:srgbClr val="5E6373"/>
                </a:solidFill>
              </a:rPr>
              <a:t>. </a:t>
            </a:r>
            <a:r>
              <a:rPr lang="ru-RU" sz="1800" dirty="0" smtClean="0">
                <a:solidFill>
                  <a:srgbClr val="5E6373"/>
                </a:solidFill>
              </a:rPr>
              <a:t>Это Божье обещание для вас</a:t>
            </a:r>
            <a:r>
              <a:rPr lang="en-US" sz="1800" dirty="0" smtClean="0">
                <a:solidFill>
                  <a:srgbClr val="5E6373"/>
                </a:solidFill>
              </a:rPr>
              <a:t>.</a:t>
            </a:r>
            <a:endParaRPr lang="en-US" sz="18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«Бог нам прибежище и сила,</a:t>
            </a: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Скорый помощник в бедах»</a:t>
            </a:r>
            <a:r>
              <a:rPr lang="en-US" dirty="0" smtClean="0"/>
              <a:t>.</a:t>
            </a:r>
            <a:endParaRPr lang="en-US" dirty="0"/>
          </a:p>
          <a:p>
            <a:pPr marL="0" indent="0" algn="ctr">
              <a:buNone/>
            </a:pPr>
            <a:r>
              <a:rPr lang="ru-RU" sz="2000" dirty="0" smtClean="0"/>
              <a:t>Псалом 45:2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9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4584" y="1211117"/>
            <a:ext cx="8607285" cy="80946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A1646A"/>
                </a:solidFill>
                <a:latin typeface="Futura LT Book" panose="02000504030000020003" pitchFamily="2" charset="0"/>
              </a:rPr>
              <a:t>РИЦПУ</a:t>
            </a:r>
            <a:endParaRPr lang="pt-BR" sz="4400" b="1" dirty="0">
              <a:solidFill>
                <a:srgbClr val="A1646A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4584" y="817686"/>
            <a:ext cx="8607286" cy="61002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5E6373"/>
                </a:solidFill>
                <a:latin typeface="Futura Md BT" panose="020B0602020204020303" pitchFamily="34" charset="0"/>
              </a:rPr>
              <a:t>БОГ, КОТОРЫЙ ВИДЕЛ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73B83E-175D-C1C5-43B0-89F89F992761}"/>
              </a:ext>
            </a:extLst>
          </p:cNvPr>
          <p:cNvSpPr txBox="1"/>
          <p:nvPr/>
        </p:nvSpPr>
        <p:spPr>
          <a:xfrm>
            <a:off x="884584" y="1952345"/>
            <a:ext cx="86072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5E6373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ПЕРЕЖИВШЕЙ СТРАШНЫЕ БОЛИ</a:t>
            </a:r>
            <a:endParaRPr lang="en-US" sz="2400" dirty="0">
              <a:solidFill>
                <a:srgbClr val="5E6373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B3ACA8-E0E4-7243-24F5-0BACBEAE39A1}"/>
              </a:ext>
            </a:extLst>
          </p:cNvPr>
          <p:cNvSpPr txBox="1"/>
          <p:nvPr/>
        </p:nvSpPr>
        <p:spPr>
          <a:xfrm>
            <a:off x="3846443" y="2414010"/>
            <a:ext cx="2683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 </a:t>
            </a:r>
            <a:r>
              <a:rPr lang="ru-RU" dirty="0" smtClean="0"/>
              <a:t>Царства </a:t>
            </a:r>
            <a:r>
              <a:rPr lang="en-US" dirty="0" smtClean="0"/>
              <a:t>21:10-14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76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197466"/>
            <a:ext cx="9959109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Бог видит и</a:t>
            </a:r>
            <a: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  <a:t/>
            </a:r>
            <a:br>
              <a:rPr lang="en-US" sz="4000" b="1" dirty="0">
                <a:solidFill>
                  <a:schemeClr val="bg1"/>
                </a:solidFill>
                <a:latin typeface="Futura LT Book" panose="02000504030000020003" pitchFamily="2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Futura LT Book" panose="02000504030000020003" pitchFamily="2" charset="0"/>
              </a:rPr>
              <a:t>вашу боль</a:t>
            </a:r>
            <a:endParaRPr lang="en-US" sz="4000" b="1" dirty="0">
              <a:solidFill>
                <a:schemeClr val="bg1"/>
              </a:solidFill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ru-RU" dirty="0" smtClean="0"/>
              <a:t>Бог видит и ваши трагедии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Бог видит ваши слезы, когда ваша жизнь выходит из-под контроля. </a:t>
            </a:r>
          </a:p>
          <a:p>
            <a:r>
              <a:rPr lang="ru-RU" dirty="0" smtClean="0"/>
              <a:t>Он назначил время для всего</a:t>
            </a:r>
            <a:r>
              <a:rPr lang="en-US" dirty="0" smtClean="0"/>
              <a:t>, </a:t>
            </a:r>
            <a:r>
              <a:rPr lang="ru-RU" dirty="0" smtClean="0"/>
              <a:t>даже </a:t>
            </a:r>
            <a:r>
              <a:rPr lang="ru-RU" dirty="0" smtClean="0">
                <a:solidFill>
                  <a:srgbClr val="A1646A"/>
                </a:solidFill>
              </a:rPr>
              <a:t>«плакать».</a:t>
            </a:r>
            <a:r>
              <a:rPr lang="en-US" dirty="0" smtClean="0">
                <a:solidFill>
                  <a:srgbClr val="A1646A"/>
                </a:solidFill>
              </a:rPr>
              <a:t> </a:t>
            </a:r>
            <a:r>
              <a:rPr lang="en-US" sz="1800" dirty="0" smtClean="0">
                <a:solidFill>
                  <a:srgbClr val="A1646A"/>
                </a:solidFill>
              </a:rPr>
              <a:t>(</a:t>
            </a:r>
            <a:r>
              <a:rPr lang="ru-RU" sz="1800" dirty="0" smtClean="0">
                <a:solidFill>
                  <a:srgbClr val="A1646A"/>
                </a:solidFill>
              </a:rPr>
              <a:t>Екклесиаст</a:t>
            </a:r>
            <a:r>
              <a:rPr lang="en-US" sz="1800" dirty="0" smtClean="0">
                <a:solidFill>
                  <a:srgbClr val="A1646A"/>
                </a:solidFill>
              </a:rPr>
              <a:t> </a:t>
            </a:r>
            <a:r>
              <a:rPr lang="en-US" sz="1800" dirty="0">
                <a:solidFill>
                  <a:srgbClr val="A1646A"/>
                </a:solidFill>
              </a:rPr>
              <a:t>3:4).</a:t>
            </a:r>
          </a:p>
          <a:p>
            <a:r>
              <a:rPr lang="ru-RU" dirty="0" smtClean="0"/>
              <a:t>Он использует </a:t>
            </a:r>
            <a:r>
              <a:rPr lang="en-US" dirty="0" smtClean="0"/>
              <a:t> </a:t>
            </a:r>
            <a:r>
              <a:rPr lang="ru-RU" dirty="0" smtClean="0">
                <a:solidFill>
                  <a:srgbClr val="A1646A"/>
                </a:solidFill>
              </a:rPr>
              <a:t>«все во благо</a:t>
            </a:r>
            <a:r>
              <a:rPr lang="en-US" dirty="0" smtClean="0">
                <a:solidFill>
                  <a:srgbClr val="A1646A"/>
                </a:solidFill>
              </a:rPr>
              <a:t>...</a:t>
            </a:r>
            <a:r>
              <a:rPr lang="ru-RU" dirty="0" smtClean="0">
                <a:solidFill>
                  <a:srgbClr val="A1646A"/>
                </a:solidFill>
              </a:rPr>
              <a:t>»</a:t>
            </a:r>
            <a:r>
              <a:rPr lang="en-US" dirty="0" smtClean="0">
                <a:solidFill>
                  <a:srgbClr val="A1646A"/>
                </a:solidFill>
              </a:rPr>
              <a:t> </a:t>
            </a:r>
            <a:r>
              <a:rPr lang="en-US" sz="1800" dirty="0">
                <a:solidFill>
                  <a:srgbClr val="A1646A"/>
                </a:solidFill>
              </a:rPr>
              <a:t>(Romans 8:28).</a:t>
            </a:r>
          </a:p>
          <a:p>
            <a:r>
              <a:rPr lang="ru-RU" dirty="0" smtClean="0"/>
              <a:t>Он превращает вашу боль в благословение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Бог даст вам силу в вашей боли, потому что</a:t>
            </a:r>
            <a:r>
              <a:rPr lang="en-US" dirty="0" smtClean="0"/>
              <a:t>—  </a:t>
            </a:r>
            <a:endParaRPr lang="en-US" dirty="0"/>
          </a:p>
          <a:p>
            <a:r>
              <a:rPr lang="ru-RU" dirty="0" smtClean="0"/>
              <a:t>Он видит вашу нужду и восстанавливает вас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789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6" y="591127"/>
            <a:ext cx="7810005" cy="576132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ru-RU" sz="4000" dirty="0" smtClean="0">
                <a:solidFill>
                  <a:srgbClr val="A1646A"/>
                </a:solidFill>
              </a:rPr>
              <a:t>Бог Видел Рицпу</a:t>
            </a:r>
            <a:endParaRPr lang="en-US" sz="4000" dirty="0">
              <a:solidFill>
                <a:srgbClr val="A1646A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Бог был ее силой. Бог был ее светом. Бог держал ее в Своих руках. Он – Бог, Который видит. </a:t>
            </a:r>
            <a:endParaRPr lang="en-US" dirty="0"/>
          </a:p>
          <a:p>
            <a:pPr marL="0" indent="0" algn="ctr">
              <a:buNone/>
            </a:pPr>
            <a:r>
              <a:rPr lang="ru-RU" sz="1800" dirty="0" smtClean="0">
                <a:solidFill>
                  <a:srgbClr val="5E6373"/>
                </a:solidFill>
              </a:rPr>
              <a:t>Поразмышляйте над словами из этого текста</a:t>
            </a:r>
            <a:r>
              <a:rPr lang="en-US" sz="1800" dirty="0" smtClean="0">
                <a:solidFill>
                  <a:srgbClr val="5E6373"/>
                </a:solidFill>
              </a:rPr>
              <a:t>. </a:t>
            </a:r>
            <a:r>
              <a:rPr lang="ru-RU" sz="1800" dirty="0" smtClean="0">
                <a:solidFill>
                  <a:srgbClr val="5E6373"/>
                </a:solidFill>
              </a:rPr>
              <a:t>Это Божье обетование для вас.</a:t>
            </a:r>
            <a:endParaRPr lang="en-US" sz="1800" dirty="0">
              <a:solidFill>
                <a:srgbClr val="5E6373"/>
              </a:solidFill>
            </a:endParaRPr>
          </a:p>
          <a:p>
            <a:pPr marL="0" indent="0" algn="ctr">
              <a:buNone/>
            </a:pPr>
            <a:r>
              <a:rPr lang="ru-RU" dirty="0" smtClean="0"/>
              <a:t>«Близок Господь к сокрушенным сердцем и смиренных духом спасет».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2000" dirty="0" smtClean="0"/>
              <a:t>Псалом </a:t>
            </a:r>
            <a:r>
              <a:rPr lang="en-US" sz="2000" dirty="0" smtClean="0"/>
              <a:t>3</a:t>
            </a:r>
            <a:r>
              <a:rPr lang="ru-RU" sz="2000" dirty="0" smtClean="0"/>
              <a:t>3</a:t>
            </a:r>
            <a:r>
              <a:rPr lang="en-US" sz="2000" dirty="0" smtClean="0"/>
              <a:t>:1</a:t>
            </a:r>
            <a:r>
              <a:rPr lang="ru-RU" sz="2000" dirty="0" smtClean="0"/>
              <a:t>9</a:t>
            </a:r>
            <a:r>
              <a:rPr lang="en-US" sz="2000" dirty="0" smtClean="0"/>
              <a:t>, </a:t>
            </a:r>
            <a:r>
              <a:rPr lang="en-US" sz="2000" dirty="0"/>
              <a:t>NKJV</a:t>
            </a:r>
          </a:p>
        </p:txBody>
      </p:sp>
    </p:spTree>
    <p:extLst>
      <p:ext uri="{BB962C8B-B14F-4D97-AF65-F5344CB8AC3E}">
        <p14:creationId xmlns:p14="http://schemas.microsoft.com/office/powerpoint/2010/main" val="1173697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16584</TotalTime>
  <Words>882</Words>
  <Application>Microsoft Office PowerPoint</Application>
  <PresentationFormat>Widescreen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Futura LT Book</vt:lpstr>
      <vt:lpstr>Futura Md BT</vt:lpstr>
      <vt:lpstr>Futura Medium</vt:lpstr>
      <vt:lpstr>Times New Roman</vt:lpstr>
      <vt:lpstr>Office Theme</vt:lpstr>
      <vt:lpstr>ВИДИТ ТЕБЯ</vt:lpstr>
      <vt:lpstr>Apresentação do PowerPoint</vt:lpstr>
      <vt:lpstr>Агарь</vt:lpstr>
      <vt:lpstr>Бог видит вас в вашей духовной пустыне</vt:lpstr>
      <vt:lpstr>Apresentação do PowerPoint</vt:lpstr>
      <vt:lpstr>Apresentação do PowerPoint</vt:lpstr>
      <vt:lpstr>РИЦПУ</vt:lpstr>
      <vt:lpstr>Бог видит и вашу боль</vt:lpstr>
      <vt:lpstr>Apresentação do PowerPoint</vt:lpstr>
      <vt:lpstr>Блудницу</vt:lpstr>
      <vt:lpstr>Apresentação do PowerPoint</vt:lpstr>
      <vt:lpstr>Apresentação do PowerPoint</vt:lpstr>
      <vt:lpstr>Бог видит и ваш стыд</vt:lpstr>
      <vt:lpstr>Apresentação do PowerPoint</vt:lpstr>
      <vt:lpstr>ВАС</vt:lpstr>
      <vt:lpstr>БОГ ВИДИТ ВАС ВО ВРЕМЯ БУРИ</vt:lpstr>
      <vt:lpstr>Псалом 85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Conta da Microsoft</cp:lastModifiedBy>
  <cp:revision>29</cp:revision>
  <dcterms:created xsi:type="dcterms:W3CDTF">2023-02-14T12:16:54Z</dcterms:created>
  <dcterms:modified xsi:type="dcterms:W3CDTF">2024-03-25T14:10:49Z</dcterms:modified>
</cp:coreProperties>
</file>