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7" r:id="rId3"/>
    <p:sldId id="273" r:id="rId4"/>
    <p:sldId id="268" r:id="rId5"/>
    <p:sldId id="264" r:id="rId6"/>
    <p:sldId id="269" r:id="rId7"/>
    <p:sldId id="266" r:id="rId8"/>
    <p:sldId id="271" r:id="rId9"/>
    <p:sldId id="270" r:id="rId10"/>
    <p:sldId id="265" r:id="rId11"/>
    <p:sldId id="257" r:id="rId12"/>
    <p:sldId id="272" r:id="rId13"/>
    <p:sldId id="25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557"/>
    <p:restoredTop sz="94638"/>
  </p:normalViewPr>
  <p:slideViewPr>
    <p:cSldViewPr snapToGrid="0">
      <p:cViewPr varScale="1">
        <p:scale>
          <a:sx n="62" d="100"/>
          <a:sy n="62" d="100"/>
        </p:scale>
        <p:origin x="23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89C60F-903F-D111-EBD0-8B77029C28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01E5B6-0D73-16C1-495D-8FE78E5A1C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E9247-CCA4-AA25-CA89-7BFE4EC84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4B425-BA99-5B4F-964F-79BF40F86A6C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DE1784-B6CF-7DEA-414E-3E622E64C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F16DA7-9119-3D92-76AA-B1DFE4EE0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A7AC-6F06-2342-8C39-B10A6C5B3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093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377E8-90F7-E208-8F38-7501E1C5C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4B8099-C98D-FC43-5923-5410D4A74E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CD0C9D-14AB-12D2-2903-D42451A80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4B425-BA99-5B4F-964F-79BF40F86A6C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DC7838-684B-A53D-B228-D6FFF781A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7F54B9-84AE-3044-7C97-7313B49FB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A7AC-6F06-2342-8C39-B10A6C5B3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397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3E4A8B5-A139-DE36-C050-342E5B2D59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4BF149-6B14-78B9-576F-4E436F6D1D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6ADE4C-4B67-DAB8-B93F-B1BB155EC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4B425-BA99-5B4F-964F-79BF40F86A6C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31B124-54C6-19D5-C3FC-82BA84C77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010404-9D91-FAD8-CB64-AC8B47A2C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A7AC-6F06-2342-8C39-B10A6C5B3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406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7A666-FB81-DFDE-52CA-4F25D3725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64CBA8-9A27-1668-43D7-BC98C618AE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E90A05-129D-605C-249D-9E420C723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4B425-BA99-5B4F-964F-79BF40F86A6C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7628A9-7A02-827F-854B-59A335292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49910B-9849-2F76-EDC7-B6F86FFB8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A7AC-6F06-2342-8C39-B10A6C5B3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850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62558-0675-CE64-AF27-889BA93FC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A022F8-5615-49AC-F809-241A0239FA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0340EE-AF99-BCBD-5559-2FEC6D860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4B425-BA99-5B4F-964F-79BF40F86A6C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70502F-5DFD-643F-A2DD-B7EDD915A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7E9381-90DA-E238-B180-B49881FB2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A7AC-6F06-2342-8C39-B10A6C5B3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281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01D27-A476-85E9-4210-374B79C80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0764BE-E52D-4AA1-FD00-E9793993E0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DE0D58-1246-45EE-1AF3-23E219FEFA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082BD2-739A-89C7-E3D0-997C4A9D6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4B425-BA99-5B4F-964F-79BF40F86A6C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CE0A4F-9A2D-7DDE-DEF0-7300B3AA8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EC5B50-108F-D268-61A3-7E290D146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A7AC-6F06-2342-8C39-B10A6C5B3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796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29B6B-838E-447F-49A2-B485C0654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AE92C1-0BCB-ECED-1EE0-0647D2415B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77155A-2BB1-408E-EA3F-7DBE6ADF3E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D6019D-7736-FC23-3911-95A1219AB9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841758-2090-8D20-E758-8B68F18EC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999CF41-3C8A-A2E4-7DF4-71FB28F40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4B425-BA99-5B4F-964F-79BF40F86A6C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55B299-456C-66ED-7DB0-2BB715783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491ECE-B4B7-EC50-0ED9-BC422D5C0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A7AC-6F06-2342-8C39-B10A6C5B3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663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E420D-D72B-2854-D117-1D4A32DE3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533036-6298-6F01-FC4A-329827FC1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4B425-BA99-5B4F-964F-79BF40F86A6C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4A8E3E-EAAB-CF2B-29B7-8047EC2DB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F22A68-06F0-38F0-3577-5C78F9E17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A7AC-6F06-2342-8C39-B10A6C5B3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100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C0ABBE-4C8D-AC01-FBA0-A48262E57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4B425-BA99-5B4F-964F-79BF40F86A6C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48D2F0-DA6A-989A-6711-1F1CA6DAC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D9C315-4981-608C-E513-A323247F1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A7AC-6F06-2342-8C39-B10A6C5B3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546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C96B1-DE4C-EC83-5C4C-427CFED6D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879415-5298-590F-B986-48013B1454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A20603-3A25-B65D-C12C-A744F7C2F8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371937-4A37-8EFC-2478-513407F31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4B425-BA99-5B4F-964F-79BF40F86A6C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DBF907-F64F-0B08-EC20-4E5FA9C6B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8D886-A65D-89A5-C0ED-453916A78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A7AC-6F06-2342-8C39-B10A6C5B3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910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AA004-3EA4-8DA8-4788-3B92A67D5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EB00F0-AC07-A258-51EC-6C09F6F92B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1B0014-46C3-D154-AFA0-01F83DAFDD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840C5C-2B3B-EA34-E4FA-EEAB87D3B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4B425-BA99-5B4F-964F-79BF40F86A6C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27AB34-8914-48DD-DBBA-57D34B15B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56FA4A-DE61-0A30-1EAC-35144A884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A7AC-6F06-2342-8C39-B10A6C5B3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147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9D2FA6-7246-FE66-53FA-C49C10FEE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CBBFA0-92E4-7C62-2181-F714F78299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DD90EB-05AE-1146-EEEA-8B18AF934D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74B425-BA99-5B4F-964F-79BF40F86A6C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6CC237-66C0-7B45-049C-43FF609BFD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3D437-6363-7102-1F13-1DC4268D65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C7A7AC-6F06-2342-8C39-B10A6C5B3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854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75C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B7AF7F-7901-1AFF-5B64-77A58E6715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93496" y="618681"/>
            <a:ext cx="2613872" cy="47945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600" dirty="0">
                <a:solidFill>
                  <a:srgbClr val="FFFFFF"/>
                </a:solidFill>
              </a:rPr>
              <a:t>Жирафы созданные чудесным образом</a:t>
            </a: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18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Heads of two giraffes in front of green trees">
            <a:extLst>
              <a:ext uri="{FF2B5EF4-FFF2-40B4-BE49-F238E27FC236}">
                <a16:creationId xmlns:a16="http://schemas.microsoft.com/office/drawing/2014/main" id="{A9FFF125-37A0-0EAD-9509-5A6A94E56B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29" b="-2"/>
          <a:stretch/>
        </p:blipFill>
        <p:spPr>
          <a:xfrm>
            <a:off x="976251" y="942538"/>
            <a:ext cx="7163222" cy="4808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110167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95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51A50FD-D4BA-3E5A-D94C-7F9556D67C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0499"/>
          <a:stretch/>
        </p:blipFill>
        <p:spPr>
          <a:xfrm>
            <a:off x="976251" y="942538"/>
            <a:ext cx="7163222" cy="4808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845419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0F4C8E7-9EC0-0377-3038-AC72B88F83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672918"/>
            <a:ext cx="5294716" cy="3512161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0E30D997-5536-CA7E-6252-9003AE1C7E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3817" y="1615560"/>
            <a:ext cx="5294715" cy="362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8375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22BDE4A-8A20-4A69-9C5A-581C82036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4CDE42-FCDA-D35E-4A7D-8BCA88D90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684" y="170412"/>
            <a:ext cx="10178934" cy="132873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endParaRPr lang="en-US" sz="52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C43020-7C19-E1F8-9A69-8F7E1029F7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30" b="3"/>
          <a:stretch/>
        </p:blipFill>
        <p:spPr>
          <a:xfrm>
            <a:off x="198741" y="2410448"/>
            <a:ext cx="5803323" cy="3890357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62AFDB6-04E0-83A7-1C6A-DC295B0A03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r="-2" b="4910"/>
          <a:stretch/>
        </p:blipFill>
        <p:spPr>
          <a:xfrm>
            <a:off x="6189934" y="2410448"/>
            <a:ext cx="5803323" cy="389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9121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FEC78-90DF-9D55-DF88-8A6BE3FE2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5011713"/>
            <a:ext cx="9144000" cy="75731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endParaRPr lang="en-US" sz="32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E49900-159F-91E7-4A35-39AF6C6475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768" r="-1" b="-1"/>
          <a:stretch/>
        </p:blipFill>
        <p:spPr>
          <a:xfrm>
            <a:off x="513225" y="234089"/>
            <a:ext cx="3457978" cy="3778368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85E2374-91BD-0042-E34C-B60CF49090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18843" r="20067" b="-1"/>
          <a:stretch/>
        </p:blipFill>
        <p:spPr>
          <a:xfrm>
            <a:off x="4209966" y="3134"/>
            <a:ext cx="3457978" cy="37783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15D7C42-68BA-8BE6-6ED8-09263CE9A94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" b="28672"/>
          <a:stretch/>
        </p:blipFill>
        <p:spPr>
          <a:xfrm>
            <a:off x="8298461" y="149535"/>
            <a:ext cx="3535748" cy="3778368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533A9FC-8F39-83F1-AB84-DB06379A2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76692" y="4594099"/>
            <a:ext cx="10439007" cy="123363"/>
            <a:chOff x="876692" y="4888672"/>
            <a:chExt cx="10439007" cy="12336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DDB9A05-924B-6229-8E82-E105C1D3B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6034515" y="-269151"/>
              <a:ext cx="123362" cy="10439007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36333A6-E886-6557-F296-25BB3F76C8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719273" y="2415609"/>
              <a:ext cx="123362" cy="5069490"/>
            </a:xfrm>
            <a:prstGeom prst="rect">
              <a:avLst/>
            </a:prstGeom>
            <a:gradFill>
              <a:gsLst>
                <a:gs pos="30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E1339551-BD2E-26E7-1291-02D279B6F5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5089" y="3578735"/>
            <a:ext cx="5080000" cy="3390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615D197-B841-0834-073D-EC687E17BE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9832" y="3106713"/>
            <a:ext cx="5080000" cy="3810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7600F2-661A-9F3F-BF29-B4923FE2CA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4109" y="4083911"/>
            <a:ext cx="3810000" cy="2540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3834F2A-EC0F-C880-5464-D481A90D90B4}"/>
              </a:ext>
            </a:extLst>
          </p:cNvPr>
          <p:cNvSpPr txBox="1"/>
          <p:nvPr/>
        </p:nvSpPr>
        <p:spPr>
          <a:xfrm>
            <a:off x="784343" y="460293"/>
            <a:ext cx="30459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Созданы ли вы прекрасным?</a:t>
            </a:r>
            <a:br>
              <a:rPr lang="en-US" sz="3200" b="1" kern="1200" dirty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</a:br>
            <a:endParaRPr lang="en-US" sz="32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3" name="Content Placeholder 3">
            <a:extLst>
              <a:ext uri="{FF2B5EF4-FFF2-40B4-BE49-F238E27FC236}">
                <a16:creationId xmlns:a16="http://schemas.microsoft.com/office/drawing/2014/main" id="{3795998A-0AC6-A49F-F5C0-2DDF7C00301A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b="101"/>
          <a:stretch/>
        </p:blipFill>
        <p:spPr>
          <a:xfrm>
            <a:off x="7049831" y="4402956"/>
            <a:ext cx="1926954" cy="2566679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3CB509A-1232-4123-A36D-95A95430058C}"/>
              </a:ext>
            </a:extLst>
          </p:cNvPr>
          <p:cNvSpPr/>
          <p:nvPr/>
        </p:nvSpPr>
        <p:spPr>
          <a:xfrm>
            <a:off x="4972692" y="1288966"/>
            <a:ext cx="2003461" cy="9713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Будь благодарным</a:t>
            </a:r>
          </a:p>
        </p:txBody>
      </p:sp>
    </p:spTree>
    <p:extLst>
      <p:ext uri="{BB962C8B-B14F-4D97-AF65-F5344CB8AC3E}">
        <p14:creationId xmlns:p14="http://schemas.microsoft.com/office/powerpoint/2010/main" val="2933344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7B42F36-B3C1-4247-AF36-090F0134E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2"/>
            <a:ext cx="12188952" cy="68579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EF131A2-E574-4D95-A322-C5FF0B64E8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800">
                <a:solidFill>
                  <a:srgbClr val="000000"/>
                </a:solidFill>
                <a:latin typeface="Times-Roman"/>
              </a:rPr>
              <a:t>FamilyID=Office_ArchiveTorn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EDB10F-90E6-CE12-1FCD-AC1D500E7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361" y="4748796"/>
            <a:ext cx="8804444" cy="1004048"/>
          </a:xfrm>
        </p:spPr>
        <p:txBody>
          <a:bodyPr vert="horz" lIns="91440" tIns="45720" rIns="91440" bIns="45720" rtlCol="0" anchor="b">
            <a:normAutofit/>
          </a:bodyPr>
          <a:lstStyle/>
          <a:p>
            <a:endParaRPr lang="en-US" sz="3600" kern="120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6A9950D-9880-52E2-CFF5-39CCE748FE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-1" b="16197"/>
          <a:stretch/>
        </p:blipFill>
        <p:spPr>
          <a:xfrm>
            <a:off x="4038601" y="10"/>
            <a:ext cx="4079551" cy="5121732"/>
          </a:xfrm>
          <a:custGeom>
            <a:avLst/>
            <a:gdLst/>
            <a:ahLst/>
            <a:cxnLst/>
            <a:rect l="l" t="t" r="r" b="b"/>
            <a:pathLst>
              <a:path w="4079551" h="5121742">
                <a:moveTo>
                  <a:pt x="0" y="0"/>
                </a:moveTo>
                <a:lnTo>
                  <a:pt x="1995194" y="0"/>
                </a:lnTo>
                <a:lnTo>
                  <a:pt x="2066032" y="17448"/>
                </a:lnTo>
                <a:cubicBezTo>
                  <a:pt x="2128997" y="23966"/>
                  <a:pt x="2110147" y="27214"/>
                  <a:pt x="2159511" y="26888"/>
                </a:cubicBezTo>
                <a:cubicBezTo>
                  <a:pt x="2164432" y="26525"/>
                  <a:pt x="2173850" y="35708"/>
                  <a:pt x="2192911" y="33431"/>
                </a:cubicBezTo>
                <a:cubicBezTo>
                  <a:pt x="2223081" y="37362"/>
                  <a:pt x="2206425" y="48416"/>
                  <a:pt x="2245068" y="52056"/>
                </a:cubicBezTo>
                <a:cubicBezTo>
                  <a:pt x="2241495" y="55478"/>
                  <a:pt x="2279354" y="53783"/>
                  <a:pt x="2283002" y="65933"/>
                </a:cubicBezTo>
                <a:cubicBezTo>
                  <a:pt x="2299420" y="69803"/>
                  <a:pt x="2324641" y="73066"/>
                  <a:pt x="2343575" y="75274"/>
                </a:cubicBezTo>
                <a:cubicBezTo>
                  <a:pt x="2371943" y="81224"/>
                  <a:pt x="2386065" y="87641"/>
                  <a:pt x="2390257" y="91880"/>
                </a:cubicBezTo>
                <a:cubicBezTo>
                  <a:pt x="2418657" y="98611"/>
                  <a:pt x="2415586" y="99822"/>
                  <a:pt x="2452878" y="114104"/>
                </a:cubicBezTo>
                <a:cubicBezTo>
                  <a:pt x="2474763" y="108974"/>
                  <a:pt x="2493568" y="120070"/>
                  <a:pt x="2502728" y="130204"/>
                </a:cubicBezTo>
                <a:cubicBezTo>
                  <a:pt x="2527501" y="139804"/>
                  <a:pt x="2581310" y="162727"/>
                  <a:pt x="2616700" y="165762"/>
                </a:cubicBezTo>
                <a:cubicBezTo>
                  <a:pt x="2670822" y="165032"/>
                  <a:pt x="2655678" y="176304"/>
                  <a:pt x="2679757" y="184874"/>
                </a:cubicBezTo>
                <a:cubicBezTo>
                  <a:pt x="2698501" y="195527"/>
                  <a:pt x="2695893" y="186329"/>
                  <a:pt x="2715454" y="199796"/>
                </a:cubicBezTo>
                <a:lnTo>
                  <a:pt x="2751684" y="215417"/>
                </a:lnTo>
                <a:lnTo>
                  <a:pt x="2795379" y="239878"/>
                </a:lnTo>
                <a:lnTo>
                  <a:pt x="2805381" y="246602"/>
                </a:lnTo>
                <a:cubicBezTo>
                  <a:pt x="2810511" y="246626"/>
                  <a:pt x="2813766" y="247045"/>
                  <a:pt x="2815845" y="247782"/>
                </a:cubicBezTo>
                <a:cubicBezTo>
                  <a:pt x="2815896" y="247881"/>
                  <a:pt x="2815949" y="247980"/>
                  <a:pt x="2816000" y="248079"/>
                </a:cubicBezTo>
                <a:lnTo>
                  <a:pt x="2830764" y="251040"/>
                </a:lnTo>
                <a:cubicBezTo>
                  <a:pt x="2847879" y="251404"/>
                  <a:pt x="2882218" y="277370"/>
                  <a:pt x="2898472" y="276678"/>
                </a:cubicBezTo>
                <a:cubicBezTo>
                  <a:pt x="2905647" y="293133"/>
                  <a:pt x="2902453" y="265766"/>
                  <a:pt x="2929804" y="280704"/>
                </a:cubicBezTo>
                <a:cubicBezTo>
                  <a:pt x="2941996" y="282696"/>
                  <a:pt x="2947122" y="284716"/>
                  <a:pt x="2957338" y="286247"/>
                </a:cubicBezTo>
                <a:cubicBezTo>
                  <a:pt x="2957479" y="286667"/>
                  <a:pt x="2990960" y="289467"/>
                  <a:pt x="2991101" y="289887"/>
                </a:cubicBezTo>
                <a:lnTo>
                  <a:pt x="3015504" y="293980"/>
                </a:lnTo>
                <a:lnTo>
                  <a:pt x="3021078" y="296051"/>
                </a:lnTo>
                <a:lnTo>
                  <a:pt x="3053567" y="292851"/>
                </a:lnTo>
                <a:lnTo>
                  <a:pt x="3069787" y="292672"/>
                </a:lnTo>
                <a:lnTo>
                  <a:pt x="3075539" y="289579"/>
                </a:lnTo>
                <a:cubicBezTo>
                  <a:pt x="3081105" y="287930"/>
                  <a:pt x="3088240" y="287741"/>
                  <a:pt x="3098888" y="290860"/>
                </a:cubicBezTo>
                <a:lnTo>
                  <a:pt x="3101129" y="292153"/>
                </a:lnTo>
                <a:lnTo>
                  <a:pt x="3133932" y="286561"/>
                </a:lnTo>
                <a:cubicBezTo>
                  <a:pt x="3140944" y="284784"/>
                  <a:pt x="3168952" y="294171"/>
                  <a:pt x="3174858" y="290616"/>
                </a:cubicBezTo>
                <a:cubicBezTo>
                  <a:pt x="3230764" y="295457"/>
                  <a:pt x="3264969" y="278925"/>
                  <a:pt x="3333227" y="290351"/>
                </a:cubicBezTo>
                <a:cubicBezTo>
                  <a:pt x="3378919" y="294938"/>
                  <a:pt x="3404596" y="294841"/>
                  <a:pt x="3434083" y="298450"/>
                </a:cubicBezTo>
                <a:cubicBezTo>
                  <a:pt x="3463570" y="302059"/>
                  <a:pt x="3491152" y="308462"/>
                  <a:pt x="3510149" y="312007"/>
                </a:cubicBezTo>
                <a:cubicBezTo>
                  <a:pt x="3529146" y="315552"/>
                  <a:pt x="3524019" y="317217"/>
                  <a:pt x="3548064" y="319723"/>
                </a:cubicBezTo>
                <a:cubicBezTo>
                  <a:pt x="3572109" y="322229"/>
                  <a:pt x="3631075" y="320322"/>
                  <a:pt x="3654421" y="327043"/>
                </a:cubicBezTo>
                <a:cubicBezTo>
                  <a:pt x="3679638" y="326359"/>
                  <a:pt x="3682937" y="337391"/>
                  <a:pt x="3696714" y="336075"/>
                </a:cubicBezTo>
                <a:cubicBezTo>
                  <a:pt x="3767949" y="352546"/>
                  <a:pt x="3827292" y="349618"/>
                  <a:pt x="3913983" y="346950"/>
                </a:cubicBezTo>
                <a:cubicBezTo>
                  <a:pt x="3971130" y="351831"/>
                  <a:pt x="3970098" y="354607"/>
                  <a:pt x="3995145" y="357420"/>
                </a:cubicBezTo>
                <a:cubicBezTo>
                  <a:pt x="4002790" y="360247"/>
                  <a:pt x="4006581" y="350414"/>
                  <a:pt x="4013468" y="354306"/>
                </a:cubicBezTo>
                <a:lnTo>
                  <a:pt x="4048834" y="359505"/>
                </a:lnTo>
                <a:lnTo>
                  <a:pt x="4074799" y="369645"/>
                </a:lnTo>
                <a:lnTo>
                  <a:pt x="4079551" y="370898"/>
                </a:lnTo>
                <a:lnTo>
                  <a:pt x="4079551" y="5121742"/>
                </a:lnTo>
                <a:lnTo>
                  <a:pt x="4068742" y="5113500"/>
                </a:lnTo>
                <a:cubicBezTo>
                  <a:pt x="4063338" y="5107661"/>
                  <a:pt x="4059868" y="5101409"/>
                  <a:pt x="4058894" y="5094665"/>
                </a:cubicBezTo>
                <a:cubicBezTo>
                  <a:pt x="3987852" y="5077156"/>
                  <a:pt x="4047488" y="5077984"/>
                  <a:pt x="3952029" y="5063154"/>
                </a:cubicBezTo>
                <a:cubicBezTo>
                  <a:pt x="3867363" y="5050598"/>
                  <a:pt x="3615061" y="5028910"/>
                  <a:pt x="3557637" y="5010001"/>
                </a:cubicBezTo>
                <a:cubicBezTo>
                  <a:pt x="3479990" y="5000422"/>
                  <a:pt x="3519950" y="4999882"/>
                  <a:pt x="3486145" y="5005680"/>
                </a:cubicBezTo>
                <a:cubicBezTo>
                  <a:pt x="3429218" y="5014226"/>
                  <a:pt x="3425986" y="4996913"/>
                  <a:pt x="3388517" y="4998135"/>
                </a:cubicBezTo>
                <a:cubicBezTo>
                  <a:pt x="3332792" y="4985135"/>
                  <a:pt x="3225211" y="4978839"/>
                  <a:pt x="3151800" y="4964999"/>
                </a:cubicBezTo>
                <a:cubicBezTo>
                  <a:pt x="3089955" y="4955605"/>
                  <a:pt x="3078013" y="4941781"/>
                  <a:pt x="3017820" y="4936923"/>
                </a:cubicBezTo>
                <a:cubicBezTo>
                  <a:pt x="2983861" y="4928606"/>
                  <a:pt x="2965335" y="4947639"/>
                  <a:pt x="2948051" y="4915098"/>
                </a:cubicBezTo>
                <a:cubicBezTo>
                  <a:pt x="2926332" y="4902193"/>
                  <a:pt x="2886343" y="4901643"/>
                  <a:pt x="2850186" y="4894812"/>
                </a:cubicBezTo>
                <a:cubicBezTo>
                  <a:pt x="2832001" y="4893294"/>
                  <a:pt x="2812810" y="4898744"/>
                  <a:pt x="2773357" y="4888477"/>
                </a:cubicBezTo>
                <a:cubicBezTo>
                  <a:pt x="2743350" y="4880689"/>
                  <a:pt x="2708497" y="4865066"/>
                  <a:pt x="2705025" y="4886289"/>
                </a:cubicBezTo>
                <a:cubicBezTo>
                  <a:pt x="2674575" y="4858628"/>
                  <a:pt x="2685763" y="4877642"/>
                  <a:pt x="2646233" y="4877189"/>
                </a:cubicBezTo>
                <a:cubicBezTo>
                  <a:pt x="2543240" y="4848149"/>
                  <a:pt x="2501889" y="4866909"/>
                  <a:pt x="2424169" y="4851885"/>
                </a:cubicBezTo>
                <a:cubicBezTo>
                  <a:pt x="2404486" y="4833480"/>
                  <a:pt x="2400682" y="4878338"/>
                  <a:pt x="2350685" y="4835310"/>
                </a:cubicBezTo>
                <a:cubicBezTo>
                  <a:pt x="2346969" y="4837458"/>
                  <a:pt x="2324430" y="4815003"/>
                  <a:pt x="2309189" y="4809282"/>
                </a:cubicBezTo>
                <a:cubicBezTo>
                  <a:pt x="2293948" y="4803561"/>
                  <a:pt x="2272811" y="4801970"/>
                  <a:pt x="2259235" y="4800986"/>
                </a:cubicBezTo>
                <a:cubicBezTo>
                  <a:pt x="2245658" y="4800001"/>
                  <a:pt x="2243609" y="4803372"/>
                  <a:pt x="2227729" y="4803372"/>
                </a:cubicBezTo>
                <a:cubicBezTo>
                  <a:pt x="2211848" y="4803372"/>
                  <a:pt x="2190174" y="4790407"/>
                  <a:pt x="2160878" y="4813279"/>
                </a:cubicBezTo>
                <a:cubicBezTo>
                  <a:pt x="2146951" y="4811561"/>
                  <a:pt x="2155252" y="4798893"/>
                  <a:pt x="2144167" y="4793069"/>
                </a:cubicBezTo>
                <a:cubicBezTo>
                  <a:pt x="2138625" y="4790157"/>
                  <a:pt x="2130209" y="4787368"/>
                  <a:pt x="2121162" y="4784859"/>
                </a:cubicBezTo>
                <a:lnTo>
                  <a:pt x="2094401" y="4778344"/>
                </a:lnTo>
                <a:lnTo>
                  <a:pt x="2094882" y="4776919"/>
                </a:lnTo>
                <a:cubicBezTo>
                  <a:pt x="2092677" y="4775558"/>
                  <a:pt x="2089097" y="4774323"/>
                  <a:pt x="2087794" y="4774223"/>
                </a:cubicBezTo>
                <a:cubicBezTo>
                  <a:pt x="2086491" y="4774123"/>
                  <a:pt x="2087466" y="4775159"/>
                  <a:pt x="2094371" y="4778337"/>
                </a:cubicBezTo>
                <a:lnTo>
                  <a:pt x="2094401" y="4778344"/>
                </a:lnTo>
                <a:lnTo>
                  <a:pt x="2093715" y="4780377"/>
                </a:lnTo>
                <a:cubicBezTo>
                  <a:pt x="2089515" y="4780985"/>
                  <a:pt x="2080286" y="4780711"/>
                  <a:pt x="2062375" y="4778549"/>
                </a:cubicBezTo>
                <a:cubicBezTo>
                  <a:pt x="2042674" y="4771181"/>
                  <a:pt x="2014477" y="4774492"/>
                  <a:pt x="1994248" y="4768862"/>
                </a:cubicBezTo>
                <a:cubicBezTo>
                  <a:pt x="1974019" y="4763231"/>
                  <a:pt x="1952871" y="4755713"/>
                  <a:pt x="1937256" y="4751678"/>
                </a:cubicBezTo>
                <a:cubicBezTo>
                  <a:pt x="1907785" y="4744300"/>
                  <a:pt x="1899543" y="4740617"/>
                  <a:pt x="1881810" y="4737737"/>
                </a:cubicBezTo>
                <a:cubicBezTo>
                  <a:pt x="1864077" y="4734858"/>
                  <a:pt x="1845240" y="4734501"/>
                  <a:pt x="1830859" y="4734403"/>
                </a:cubicBezTo>
                <a:cubicBezTo>
                  <a:pt x="1816479" y="4734305"/>
                  <a:pt x="1813540" y="4739700"/>
                  <a:pt x="1795527" y="4737148"/>
                </a:cubicBezTo>
                <a:cubicBezTo>
                  <a:pt x="1766274" y="4729435"/>
                  <a:pt x="1769196" y="4730400"/>
                  <a:pt x="1733366" y="4726150"/>
                </a:cubicBezTo>
                <a:lnTo>
                  <a:pt x="1642377" y="4726617"/>
                </a:lnTo>
                <a:lnTo>
                  <a:pt x="1611957" y="4723904"/>
                </a:lnTo>
                <a:cubicBezTo>
                  <a:pt x="1601202" y="4725929"/>
                  <a:pt x="1590447" y="4714121"/>
                  <a:pt x="1579694" y="4716145"/>
                </a:cubicBezTo>
                <a:lnTo>
                  <a:pt x="1529000" y="4712292"/>
                </a:lnTo>
                <a:cubicBezTo>
                  <a:pt x="1506629" y="4692374"/>
                  <a:pt x="1502551" y="4712551"/>
                  <a:pt x="1486695" y="4707303"/>
                </a:cubicBezTo>
                <a:cubicBezTo>
                  <a:pt x="1459462" y="4696523"/>
                  <a:pt x="1453852" y="4697563"/>
                  <a:pt x="1426366" y="4687718"/>
                </a:cubicBezTo>
                <a:cubicBezTo>
                  <a:pt x="1412560" y="4689453"/>
                  <a:pt x="1397512" y="4684365"/>
                  <a:pt x="1384037" y="4687843"/>
                </a:cubicBezTo>
                <a:lnTo>
                  <a:pt x="1346996" y="4686184"/>
                </a:lnTo>
                <a:lnTo>
                  <a:pt x="1308817" y="4690023"/>
                </a:lnTo>
                <a:lnTo>
                  <a:pt x="1268850" y="4701204"/>
                </a:lnTo>
                <a:cubicBezTo>
                  <a:pt x="1253323" y="4701949"/>
                  <a:pt x="1236826" y="4700974"/>
                  <a:pt x="1218909" y="4697243"/>
                </a:cubicBezTo>
                <a:cubicBezTo>
                  <a:pt x="1204883" y="4695263"/>
                  <a:pt x="1183521" y="4694006"/>
                  <a:pt x="1167081" y="4681108"/>
                </a:cubicBezTo>
                <a:cubicBezTo>
                  <a:pt x="1150641" y="4668210"/>
                  <a:pt x="1027982" y="4656956"/>
                  <a:pt x="1028065" y="4656732"/>
                </a:cubicBezTo>
                <a:cubicBezTo>
                  <a:pt x="997413" y="4653433"/>
                  <a:pt x="998916" y="4666066"/>
                  <a:pt x="983167" y="4667463"/>
                </a:cubicBezTo>
                <a:cubicBezTo>
                  <a:pt x="967418" y="4668859"/>
                  <a:pt x="959283" y="4663456"/>
                  <a:pt x="933575" y="4665113"/>
                </a:cubicBezTo>
                <a:cubicBezTo>
                  <a:pt x="907867" y="4666771"/>
                  <a:pt x="856664" y="4676890"/>
                  <a:pt x="828922" y="4677409"/>
                </a:cubicBezTo>
                <a:cubicBezTo>
                  <a:pt x="808598" y="4677652"/>
                  <a:pt x="807933" y="4665718"/>
                  <a:pt x="785859" y="4661311"/>
                </a:cubicBezTo>
                <a:cubicBezTo>
                  <a:pt x="764346" y="4676275"/>
                  <a:pt x="708123" y="4640980"/>
                  <a:pt x="709519" y="4662282"/>
                </a:cubicBezTo>
                <a:cubicBezTo>
                  <a:pt x="657776" y="4649495"/>
                  <a:pt x="666334" y="4651568"/>
                  <a:pt x="642835" y="4656529"/>
                </a:cubicBezTo>
                <a:lnTo>
                  <a:pt x="617041" y="4662947"/>
                </a:lnTo>
                <a:lnTo>
                  <a:pt x="530174" y="4659157"/>
                </a:lnTo>
                <a:lnTo>
                  <a:pt x="522967" y="4664296"/>
                </a:lnTo>
                <a:lnTo>
                  <a:pt x="505439" y="4665425"/>
                </a:lnTo>
                <a:lnTo>
                  <a:pt x="498947" y="4666124"/>
                </a:lnTo>
                <a:lnTo>
                  <a:pt x="494921" y="4663656"/>
                </a:lnTo>
                <a:cubicBezTo>
                  <a:pt x="492531" y="4662547"/>
                  <a:pt x="490756" y="4662473"/>
                  <a:pt x="489479" y="4664277"/>
                </a:cubicBezTo>
                <a:cubicBezTo>
                  <a:pt x="489277" y="4665254"/>
                  <a:pt x="489077" y="4666231"/>
                  <a:pt x="488876" y="4667208"/>
                </a:cubicBezTo>
                <a:lnTo>
                  <a:pt x="454603" y="4670897"/>
                </a:lnTo>
                <a:lnTo>
                  <a:pt x="208211" y="4676399"/>
                </a:lnTo>
                <a:cubicBezTo>
                  <a:pt x="153499" y="4693629"/>
                  <a:pt x="92158" y="4691047"/>
                  <a:pt x="29399" y="4685637"/>
                </a:cubicBezTo>
                <a:lnTo>
                  <a:pt x="0" y="4683114"/>
                </a:ln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B2C17BE-5320-1380-A864-2AF60AF6C09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359" r="30285" b="2"/>
          <a:stretch/>
        </p:blipFill>
        <p:spPr>
          <a:xfrm>
            <a:off x="20" y="10"/>
            <a:ext cx="4044282" cy="4706602"/>
          </a:xfrm>
          <a:custGeom>
            <a:avLst/>
            <a:gdLst/>
            <a:ahLst/>
            <a:cxnLst/>
            <a:rect l="l" t="t" r="r" b="b"/>
            <a:pathLst>
              <a:path w="4044302" h="4706612">
                <a:moveTo>
                  <a:pt x="0" y="0"/>
                </a:moveTo>
                <a:lnTo>
                  <a:pt x="4044302" y="0"/>
                </a:lnTo>
                <a:lnTo>
                  <a:pt x="4044302" y="4683603"/>
                </a:lnTo>
                <a:lnTo>
                  <a:pt x="3973451" y="4677522"/>
                </a:lnTo>
                <a:cubicBezTo>
                  <a:pt x="3942015" y="4675526"/>
                  <a:pt x="3910877" y="4674945"/>
                  <a:pt x="3880688" y="4677902"/>
                </a:cubicBezTo>
                <a:cubicBezTo>
                  <a:pt x="3854349" y="4668373"/>
                  <a:pt x="3867024" y="4694267"/>
                  <a:pt x="3804472" y="4706612"/>
                </a:cubicBezTo>
                <a:cubicBezTo>
                  <a:pt x="3769790" y="4699764"/>
                  <a:pt x="3709689" y="4672031"/>
                  <a:pt x="3671141" y="4669214"/>
                </a:cubicBezTo>
                <a:cubicBezTo>
                  <a:pt x="3634430" y="4661806"/>
                  <a:pt x="3632993" y="4657630"/>
                  <a:pt x="3609792" y="4651280"/>
                </a:cubicBezTo>
                <a:cubicBezTo>
                  <a:pt x="3586591" y="4644931"/>
                  <a:pt x="3596838" y="4646444"/>
                  <a:pt x="3550675" y="4644949"/>
                </a:cubicBezTo>
                <a:cubicBezTo>
                  <a:pt x="3513195" y="4640338"/>
                  <a:pt x="3398385" y="4630109"/>
                  <a:pt x="3362699" y="4629669"/>
                </a:cubicBezTo>
                <a:cubicBezTo>
                  <a:pt x="3327014" y="4629229"/>
                  <a:pt x="3350265" y="4628980"/>
                  <a:pt x="3317820" y="4628473"/>
                </a:cubicBezTo>
                <a:cubicBezTo>
                  <a:pt x="3291761" y="4635373"/>
                  <a:pt x="3220279" y="4625153"/>
                  <a:pt x="3202541" y="4611353"/>
                </a:cubicBezTo>
                <a:cubicBezTo>
                  <a:pt x="3176498" y="4608414"/>
                  <a:pt x="3173034" y="4597692"/>
                  <a:pt x="3165095" y="4593183"/>
                </a:cubicBezTo>
                <a:cubicBezTo>
                  <a:pt x="3157156" y="4588674"/>
                  <a:pt x="3151440" y="4597640"/>
                  <a:pt x="3142614" y="4593521"/>
                </a:cubicBezTo>
                <a:cubicBezTo>
                  <a:pt x="3133788" y="4589402"/>
                  <a:pt x="3119786" y="4585666"/>
                  <a:pt x="3108607" y="4586122"/>
                </a:cubicBezTo>
                <a:cubicBezTo>
                  <a:pt x="3097429" y="4586579"/>
                  <a:pt x="3083057" y="4584832"/>
                  <a:pt x="3060172" y="4583967"/>
                </a:cubicBezTo>
                <a:cubicBezTo>
                  <a:pt x="3037288" y="4583102"/>
                  <a:pt x="3008898" y="4580847"/>
                  <a:pt x="2971297" y="4580934"/>
                </a:cubicBezTo>
                <a:cubicBezTo>
                  <a:pt x="2936460" y="4577753"/>
                  <a:pt x="2952539" y="4581456"/>
                  <a:pt x="2872577" y="4576652"/>
                </a:cubicBezTo>
                <a:cubicBezTo>
                  <a:pt x="2845447" y="4572221"/>
                  <a:pt x="2833971" y="4557733"/>
                  <a:pt x="2814205" y="4559580"/>
                </a:cubicBezTo>
                <a:cubicBezTo>
                  <a:pt x="2790909" y="4543112"/>
                  <a:pt x="2768526" y="4546849"/>
                  <a:pt x="2754311" y="4545459"/>
                </a:cubicBezTo>
                <a:cubicBezTo>
                  <a:pt x="2740096" y="4544070"/>
                  <a:pt x="2737019" y="4543662"/>
                  <a:pt x="2723224" y="4546010"/>
                </a:cubicBezTo>
                <a:cubicBezTo>
                  <a:pt x="2709430" y="4548359"/>
                  <a:pt x="2687410" y="4554101"/>
                  <a:pt x="2672793" y="4554314"/>
                </a:cubicBezTo>
                <a:cubicBezTo>
                  <a:pt x="2658176" y="4554527"/>
                  <a:pt x="2649574" y="4546685"/>
                  <a:pt x="2635521" y="4547286"/>
                </a:cubicBezTo>
                <a:cubicBezTo>
                  <a:pt x="2621467" y="4547887"/>
                  <a:pt x="2621767" y="4560245"/>
                  <a:pt x="2588471" y="4557919"/>
                </a:cubicBezTo>
                <a:lnTo>
                  <a:pt x="2439275" y="4540387"/>
                </a:lnTo>
                <a:cubicBezTo>
                  <a:pt x="2417784" y="4540194"/>
                  <a:pt x="2396292" y="4546221"/>
                  <a:pt x="2374801" y="4546028"/>
                </a:cubicBezTo>
                <a:cubicBezTo>
                  <a:pt x="2331700" y="4546603"/>
                  <a:pt x="2372806" y="4559122"/>
                  <a:pt x="2318618" y="4550990"/>
                </a:cubicBezTo>
                <a:cubicBezTo>
                  <a:pt x="2264430" y="4533528"/>
                  <a:pt x="2150787" y="4518120"/>
                  <a:pt x="2084135" y="4520400"/>
                </a:cubicBezTo>
                <a:lnTo>
                  <a:pt x="2010848" y="4500404"/>
                </a:lnTo>
                <a:lnTo>
                  <a:pt x="1962215" y="4501400"/>
                </a:lnTo>
                <a:lnTo>
                  <a:pt x="1926990" y="4495570"/>
                </a:lnTo>
                <a:cubicBezTo>
                  <a:pt x="1909127" y="4479452"/>
                  <a:pt x="1902510" y="4484082"/>
                  <a:pt x="1884649" y="4474880"/>
                </a:cubicBezTo>
                <a:cubicBezTo>
                  <a:pt x="1864462" y="4463930"/>
                  <a:pt x="1869383" y="4485922"/>
                  <a:pt x="1816219" y="4470938"/>
                </a:cubicBezTo>
                <a:cubicBezTo>
                  <a:pt x="1786214" y="4478916"/>
                  <a:pt x="1794086" y="4458547"/>
                  <a:pt x="1768335" y="4471096"/>
                </a:cubicBezTo>
                <a:cubicBezTo>
                  <a:pt x="1756010" y="4466078"/>
                  <a:pt x="1737157" y="4463295"/>
                  <a:pt x="1725889" y="4456707"/>
                </a:cubicBezTo>
                <a:lnTo>
                  <a:pt x="1704987" y="4453275"/>
                </a:lnTo>
                <a:lnTo>
                  <a:pt x="1678857" y="4447221"/>
                </a:lnTo>
                <a:lnTo>
                  <a:pt x="1674568" y="4435925"/>
                </a:lnTo>
                <a:lnTo>
                  <a:pt x="1634075" y="4429269"/>
                </a:lnTo>
                <a:cubicBezTo>
                  <a:pt x="1619699" y="4424763"/>
                  <a:pt x="1607040" y="4412316"/>
                  <a:pt x="1588492" y="4411465"/>
                </a:cubicBezTo>
                <a:cubicBezTo>
                  <a:pt x="1548666" y="4404488"/>
                  <a:pt x="1441540" y="4396830"/>
                  <a:pt x="1402240" y="4391911"/>
                </a:cubicBezTo>
                <a:cubicBezTo>
                  <a:pt x="1362940" y="4386992"/>
                  <a:pt x="1383536" y="4385271"/>
                  <a:pt x="1352691" y="4381952"/>
                </a:cubicBezTo>
                <a:cubicBezTo>
                  <a:pt x="1322602" y="4385447"/>
                  <a:pt x="1230331" y="4373936"/>
                  <a:pt x="1213419" y="4358161"/>
                </a:cubicBezTo>
                <a:cubicBezTo>
                  <a:pt x="1194291" y="4352958"/>
                  <a:pt x="1171642" y="4355246"/>
                  <a:pt x="1163347" y="4339486"/>
                </a:cubicBezTo>
                <a:cubicBezTo>
                  <a:pt x="1149374" y="4320060"/>
                  <a:pt x="1081104" y="4339702"/>
                  <a:pt x="1091517" y="4319884"/>
                </a:cubicBezTo>
                <a:cubicBezTo>
                  <a:pt x="1067291" y="4326517"/>
                  <a:pt x="1046078" y="4319455"/>
                  <a:pt x="1025956" y="4309010"/>
                </a:cubicBezTo>
                <a:lnTo>
                  <a:pt x="1004286" y="4296626"/>
                </a:lnTo>
                <a:lnTo>
                  <a:pt x="983819" y="4298478"/>
                </a:lnTo>
                <a:cubicBezTo>
                  <a:pt x="974051" y="4282658"/>
                  <a:pt x="953984" y="4293628"/>
                  <a:pt x="939204" y="4282411"/>
                </a:cubicBezTo>
                <a:lnTo>
                  <a:pt x="915836" y="4272323"/>
                </a:lnTo>
                <a:lnTo>
                  <a:pt x="899731" y="4266965"/>
                </a:lnTo>
                <a:lnTo>
                  <a:pt x="893886" y="4264715"/>
                </a:lnTo>
                <a:lnTo>
                  <a:pt x="889021" y="4266066"/>
                </a:lnTo>
                <a:cubicBezTo>
                  <a:pt x="886286" y="4266531"/>
                  <a:pt x="884573" y="4266166"/>
                  <a:pt x="884135" y="4264147"/>
                </a:cubicBezTo>
                <a:lnTo>
                  <a:pt x="884818" y="4261224"/>
                </a:lnTo>
                <a:lnTo>
                  <a:pt x="820228" y="4266638"/>
                </a:lnTo>
                <a:lnTo>
                  <a:pt x="788402" y="4263209"/>
                </a:lnTo>
                <a:cubicBezTo>
                  <a:pt x="756573" y="4279518"/>
                  <a:pt x="718864" y="4245871"/>
                  <a:pt x="687574" y="4276905"/>
                </a:cubicBezTo>
                <a:lnTo>
                  <a:pt x="556383" y="4277125"/>
                </a:lnTo>
                <a:lnTo>
                  <a:pt x="497122" y="4273689"/>
                </a:lnTo>
                <a:cubicBezTo>
                  <a:pt x="484020" y="4279519"/>
                  <a:pt x="445941" y="4269992"/>
                  <a:pt x="454008" y="4273811"/>
                </a:cubicBezTo>
                <a:lnTo>
                  <a:pt x="394229" y="4278215"/>
                </a:lnTo>
                <a:lnTo>
                  <a:pt x="386356" y="4282251"/>
                </a:lnTo>
                <a:lnTo>
                  <a:pt x="383576" y="4284364"/>
                </a:lnTo>
                <a:lnTo>
                  <a:pt x="370039" y="4285533"/>
                </a:lnTo>
                <a:cubicBezTo>
                  <a:pt x="361618" y="4289428"/>
                  <a:pt x="359083" y="4297501"/>
                  <a:pt x="350141" y="4300911"/>
                </a:cubicBezTo>
                <a:cubicBezTo>
                  <a:pt x="345670" y="4302616"/>
                  <a:pt x="339596" y="4303155"/>
                  <a:pt x="330385" y="4301424"/>
                </a:cubicBezTo>
                <a:cubicBezTo>
                  <a:pt x="329804" y="4289693"/>
                  <a:pt x="314374" y="4293109"/>
                  <a:pt x="297835" y="4297065"/>
                </a:cubicBezTo>
                <a:lnTo>
                  <a:pt x="282816" y="4299894"/>
                </a:lnTo>
                <a:lnTo>
                  <a:pt x="281368" y="4300653"/>
                </a:lnTo>
                <a:lnTo>
                  <a:pt x="280684" y="4300295"/>
                </a:lnTo>
                <a:lnTo>
                  <a:pt x="273908" y="4301571"/>
                </a:lnTo>
                <a:cubicBezTo>
                  <a:pt x="266799" y="4301990"/>
                  <a:pt x="261129" y="4300718"/>
                  <a:pt x="258614" y="4295926"/>
                </a:cubicBezTo>
                <a:cubicBezTo>
                  <a:pt x="242516" y="4327823"/>
                  <a:pt x="214979" y="4309338"/>
                  <a:pt x="182068" y="4323284"/>
                </a:cubicBezTo>
                <a:cubicBezTo>
                  <a:pt x="157942" y="4332898"/>
                  <a:pt x="153812" y="4326151"/>
                  <a:pt x="128666" y="4331122"/>
                </a:cubicBezTo>
                <a:cubicBezTo>
                  <a:pt x="77925" y="4373333"/>
                  <a:pt x="87445" y="4341355"/>
                  <a:pt x="21563" y="4371972"/>
                </a:cubicBezTo>
                <a:lnTo>
                  <a:pt x="0" y="4383632"/>
                </a:lnTo>
                <a:close/>
              </a:path>
            </a:pathLst>
          </a:cu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96B4F8D-F261-41C2-B0A1-B0899F667F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5900" y="4774216"/>
            <a:ext cx="7583" cy="4128"/>
          </a:xfrm>
          <a:custGeom>
            <a:avLst/>
            <a:gdLst>
              <a:gd name="connsiteX0" fmla="*/ 495 w 7583"/>
              <a:gd name="connsiteY0" fmla="*/ 7 h 4128"/>
              <a:gd name="connsiteX1" fmla="*/ 7583 w 7583"/>
              <a:gd name="connsiteY1" fmla="*/ 2703 h 4128"/>
              <a:gd name="connsiteX2" fmla="*/ 7102 w 7583"/>
              <a:gd name="connsiteY2" fmla="*/ 4128 h 4128"/>
              <a:gd name="connsiteX3" fmla="*/ 7072 w 7583"/>
              <a:gd name="connsiteY3" fmla="*/ 4121 h 4128"/>
              <a:gd name="connsiteX4" fmla="*/ 495 w 7583"/>
              <a:gd name="connsiteY4" fmla="*/ 7 h 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83" h="4128">
                <a:moveTo>
                  <a:pt x="495" y="7"/>
                </a:moveTo>
                <a:cubicBezTo>
                  <a:pt x="1798" y="107"/>
                  <a:pt x="5378" y="1342"/>
                  <a:pt x="7583" y="2703"/>
                </a:cubicBezTo>
                <a:lnTo>
                  <a:pt x="7102" y="4128"/>
                </a:lnTo>
                <a:lnTo>
                  <a:pt x="7072" y="4121"/>
                </a:lnTo>
                <a:cubicBezTo>
                  <a:pt x="167" y="943"/>
                  <a:pt x="-808" y="-93"/>
                  <a:pt x="495" y="7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3C7563A-4B20-4E0B-8548-374928B55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5900" y="4774216"/>
            <a:ext cx="7583" cy="4128"/>
          </a:xfrm>
          <a:custGeom>
            <a:avLst/>
            <a:gdLst>
              <a:gd name="connsiteX0" fmla="*/ 495 w 7583"/>
              <a:gd name="connsiteY0" fmla="*/ 7 h 4128"/>
              <a:gd name="connsiteX1" fmla="*/ 7583 w 7583"/>
              <a:gd name="connsiteY1" fmla="*/ 2703 h 4128"/>
              <a:gd name="connsiteX2" fmla="*/ 7102 w 7583"/>
              <a:gd name="connsiteY2" fmla="*/ 4128 h 4128"/>
              <a:gd name="connsiteX3" fmla="*/ 7072 w 7583"/>
              <a:gd name="connsiteY3" fmla="*/ 4121 h 4128"/>
              <a:gd name="connsiteX4" fmla="*/ 495 w 7583"/>
              <a:gd name="connsiteY4" fmla="*/ 7 h 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83" h="4128">
                <a:moveTo>
                  <a:pt x="495" y="7"/>
                </a:moveTo>
                <a:cubicBezTo>
                  <a:pt x="1798" y="107"/>
                  <a:pt x="5378" y="1342"/>
                  <a:pt x="7583" y="2703"/>
                </a:cubicBezTo>
                <a:lnTo>
                  <a:pt x="7102" y="4128"/>
                </a:lnTo>
                <a:lnTo>
                  <a:pt x="7072" y="4121"/>
                </a:lnTo>
                <a:cubicBezTo>
                  <a:pt x="167" y="943"/>
                  <a:pt x="-808" y="-93"/>
                  <a:pt x="495" y="7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20BB54D-C190-011D-337C-D02FFA01EE7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891" r="31964" b="-2"/>
          <a:stretch/>
        </p:blipFill>
        <p:spPr>
          <a:xfrm>
            <a:off x="8118152" y="370899"/>
            <a:ext cx="4073848" cy="5097855"/>
          </a:xfrm>
          <a:custGeom>
            <a:avLst/>
            <a:gdLst/>
            <a:ahLst/>
            <a:cxnLst/>
            <a:rect l="l" t="t" r="r" b="b"/>
            <a:pathLst>
              <a:path w="4073848" h="5097855">
                <a:moveTo>
                  <a:pt x="0" y="0"/>
                </a:moveTo>
                <a:lnTo>
                  <a:pt x="19820" y="5180"/>
                </a:lnTo>
                <a:lnTo>
                  <a:pt x="49402" y="7911"/>
                </a:lnTo>
                <a:cubicBezTo>
                  <a:pt x="58464" y="10327"/>
                  <a:pt x="59058" y="18121"/>
                  <a:pt x="71002" y="17994"/>
                </a:cubicBezTo>
                <a:cubicBezTo>
                  <a:pt x="107266" y="23166"/>
                  <a:pt x="172585" y="27649"/>
                  <a:pt x="221893" y="33346"/>
                </a:cubicBezTo>
                <a:cubicBezTo>
                  <a:pt x="246320" y="29951"/>
                  <a:pt x="281352" y="36453"/>
                  <a:pt x="291482" y="46142"/>
                </a:cubicBezTo>
                <a:cubicBezTo>
                  <a:pt x="303579" y="48837"/>
                  <a:pt x="332739" y="48886"/>
                  <a:pt x="344505" y="46978"/>
                </a:cubicBezTo>
                <a:cubicBezTo>
                  <a:pt x="354949" y="47257"/>
                  <a:pt x="356843" y="50945"/>
                  <a:pt x="370719" y="52379"/>
                </a:cubicBezTo>
                <a:cubicBezTo>
                  <a:pt x="385865" y="55758"/>
                  <a:pt x="418717" y="71770"/>
                  <a:pt x="432980" y="76777"/>
                </a:cubicBezTo>
                <a:cubicBezTo>
                  <a:pt x="447242" y="81784"/>
                  <a:pt x="432737" y="76599"/>
                  <a:pt x="456293" y="82419"/>
                </a:cubicBezTo>
                <a:cubicBezTo>
                  <a:pt x="464698" y="84403"/>
                  <a:pt x="462938" y="92138"/>
                  <a:pt x="481008" y="95827"/>
                </a:cubicBezTo>
                <a:cubicBezTo>
                  <a:pt x="499078" y="99517"/>
                  <a:pt x="539553" y="103782"/>
                  <a:pt x="564714" y="104556"/>
                </a:cubicBezTo>
                <a:cubicBezTo>
                  <a:pt x="592824" y="92037"/>
                  <a:pt x="582974" y="109081"/>
                  <a:pt x="634376" y="93326"/>
                </a:cubicBezTo>
                <a:cubicBezTo>
                  <a:pt x="635698" y="95341"/>
                  <a:pt x="656703" y="94474"/>
                  <a:pt x="678233" y="95822"/>
                </a:cubicBezTo>
                <a:cubicBezTo>
                  <a:pt x="699762" y="97170"/>
                  <a:pt x="745607" y="108465"/>
                  <a:pt x="763555" y="101412"/>
                </a:cubicBezTo>
                <a:lnTo>
                  <a:pt x="921892" y="100673"/>
                </a:lnTo>
                <a:lnTo>
                  <a:pt x="1012783" y="112509"/>
                </a:lnTo>
                <a:cubicBezTo>
                  <a:pt x="1044389" y="114404"/>
                  <a:pt x="1049697" y="123044"/>
                  <a:pt x="1070000" y="119654"/>
                </a:cubicBezTo>
                <a:cubicBezTo>
                  <a:pt x="1104224" y="121839"/>
                  <a:pt x="1082556" y="137881"/>
                  <a:pt x="1122043" y="124964"/>
                </a:cubicBezTo>
                <a:cubicBezTo>
                  <a:pt x="1111251" y="138700"/>
                  <a:pt x="1140599" y="121238"/>
                  <a:pt x="1160906" y="132297"/>
                </a:cubicBezTo>
                <a:cubicBezTo>
                  <a:pt x="1189386" y="124143"/>
                  <a:pt x="1218667" y="134414"/>
                  <a:pt x="1235955" y="135610"/>
                </a:cubicBezTo>
                <a:cubicBezTo>
                  <a:pt x="1253243" y="136806"/>
                  <a:pt x="1239866" y="140567"/>
                  <a:pt x="1264634" y="139474"/>
                </a:cubicBezTo>
                <a:lnTo>
                  <a:pt x="1299612" y="145010"/>
                </a:lnTo>
                <a:cubicBezTo>
                  <a:pt x="1297785" y="140439"/>
                  <a:pt x="1302846" y="141786"/>
                  <a:pt x="1316723" y="142501"/>
                </a:cubicBezTo>
                <a:lnTo>
                  <a:pt x="1353994" y="138427"/>
                </a:lnTo>
                <a:lnTo>
                  <a:pt x="1379571" y="142536"/>
                </a:lnTo>
                <a:cubicBezTo>
                  <a:pt x="1382999" y="142397"/>
                  <a:pt x="1407380" y="137923"/>
                  <a:pt x="1406891" y="134412"/>
                </a:cubicBezTo>
                <a:cubicBezTo>
                  <a:pt x="1433565" y="149140"/>
                  <a:pt x="1436234" y="139888"/>
                  <a:pt x="1463587" y="136134"/>
                </a:cubicBezTo>
                <a:cubicBezTo>
                  <a:pt x="1487038" y="137517"/>
                  <a:pt x="1466824" y="137982"/>
                  <a:pt x="1523495" y="139722"/>
                </a:cubicBezTo>
                <a:cubicBezTo>
                  <a:pt x="1545556" y="155891"/>
                  <a:pt x="1529698" y="128003"/>
                  <a:pt x="1573001" y="150645"/>
                </a:cubicBezTo>
                <a:cubicBezTo>
                  <a:pt x="1575121" y="148880"/>
                  <a:pt x="1601855" y="150499"/>
                  <a:pt x="1615848" y="152274"/>
                </a:cubicBezTo>
                <a:cubicBezTo>
                  <a:pt x="1629840" y="154049"/>
                  <a:pt x="1642482" y="151886"/>
                  <a:pt x="1656958" y="161298"/>
                </a:cubicBezTo>
                <a:cubicBezTo>
                  <a:pt x="1667535" y="164193"/>
                  <a:pt x="1648634" y="159956"/>
                  <a:pt x="1681709" y="164883"/>
                </a:cubicBezTo>
                <a:cubicBezTo>
                  <a:pt x="1714785" y="169810"/>
                  <a:pt x="1822594" y="186492"/>
                  <a:pt x="1855413" y="190858"/>
                </a:cubicBezTo>
                <a:cubicBezTo>
                  <a:pt x="1888232" y="195224"/>
                  <a:pt x="1865150" y="197788"/>
                  <a:pt x="1878624" y="198221"/>
                </a:cubicBezTo>
                <a:cubicBezTo>
                  <a:pt x="1892098" y="198654"/>
                  <a:pt x="1921110" y="191588"/>
                  <a:pt x="1936257" y="193458"/>
                </a:cubicBezTo>
                <a:cubicBezTo>
                  <a:pt x="1955273" y="195364"/>
                  <a:pt x="1958093" y="202665"/>
                  <a:pt x="1969506" y="202296"/>
                </a:cubicBezTo>
                <a:cubicBezTo>
                  <a:pt x="1980059" y="192079"/>
                  <a:pt x="1991264" y="192192"/>
                  <a:pt x="2009543" y="198388"/>
                </a:cubicBezTo>
                <a:cubicBezTo>
                  <a:pt x="2043643" y="201172"/>
                  <a:pt x="2043670" y="190662"/>
                  <a:pt x="2076599" y="192177"/>
                </a:cubicBezTo>
                <a:cubicBezTo>
                  <a:pt x="2091049" y="191598"/>
                  <a:pt x="2098780" y="194892"/>
                  <a:pt x="2122888" y="191618"/>
                </a:cubicBezTo>
                <a:cubicBezTo>
                  <a:pt x="2140054" y="192316"/>
                  <a:pt x="2174542" y="194072"/>
                  <a:pt x="2197782" y="183790"/>
                </a:cubicBezTo>
                <a:cubicBezTo>
                  <a:pt x="2222989" y="182481"/>
                  <a:pt x="2204683" y="182017"/>
                  <a:pt x="2232194" y="184607"/>
                </a:cubicBezTo>
                <a:cubicBezTo>
                  <a:pt x="2265802" y="185125"/>
                  <a:pt x="2279792" y="178894"/>
                  <a:pt x="2299212" y="180376"/>
                </a:cubicBezTo>
                <a:cubicBezTo>
                  <a:pt x="2311858" y="176121"/>
                  <a:pt x="2297536" y="181192"/>
                  <a:pt x="2346142" y="175851"/>
                </a:cubicBezTo>
                <a:cubicBezTo>
                  <a:pt x="2365406" y="185310"/>
                  <a:pt x="2381884" y="172374"/>
                  <a:pt x="2398368" y="174412"/>
                </a:cubicBezTo>
                <a:cubicBezTo>
                  <a:pt x="2424509" y="173378"/>
                  <a:pt x="2488760" y="173491"/>
                  <a:pt x="2512594" y="172027"/>
                </a:cubicBezTo>
                <a:cubicBezTo>
                  <a:pt x="2536428" y="170563"/>
                  <a:pt x="2511059" y="168382"/>
                  <a:pt x="2541375" y="165630"/>
                </a:cubicBezTo>
                <a:cubicBezTo>
                  <a:pt x="2597211" y="177879"/>
                  <a:pt x="2628371" y="155834"/>
                  <a:pt x="2684883" y="153136"/>
                </a:cubicBezTo>
                <a:cubicBezTo>
                  <a:pt x="2719188" y="136064"/>
                  <a:pt x="2743499" y="153798"/>
                  <a:pt x="2781009" y="140733"/>
                </a:cubicBezTo>
                <a:cubicBezTo>
                  <a:pt x="2806393" y="136738"/>
                  <a:pt x="2810080" y="140555"/>
                  <a:pt x="2824377" y="138690"/>
                </a:cubicBezTo>
                <a:cubicBezTo>
                  <a:pt x="2838674" y="136825"/>
                  <a:pt x="2854799" y="132329"/>
                  <a:pt x="2866792" y="129542"/>
                </a:cubicBezTo>
                <a:cubicBezTo>
                  <a:pt x="2873210" y="133180"/>
                  <a:pt x="2923100" y="126770"/>
                  <a:pt x="2921948" y="121966"/>
                </a:cubicBezTo>
                <a:cubicBezTo>
                  <a:pt x="2929361" y="123612"/>
                  <a:pt x="2949852" y="129984"/>
                  <a:pt x="2952165" y="122378"/>
                </a:cubicBezTo>
                <a:cubicBezTo>
                  <a:pt x="2990011" y="122297"/>
                  <a:pt x="3011272" y="121230"/>
                  <a:pt x="3044378" y="131368"/>
                </a:cubicBezTo>
                <a:cubicBezTo>
                  <a:pt x="3067906" y="135145"/>
                  <a:pt x="3051474" y="133118"/>
                  <a:pt x="3066117" y="135515"/>
                </a:cubicBezTo>
                <a:cubicBezTo>
                  <a:pt x="3080761" y="137912"/>
                  <a:pt x="3105156" y="133618"/>
                  <a:pt x="3129038" y="133048"/>
                </a:cubicBezTo>
                <a:cubicBezTo>
                  <a:pt x="3153252" y="133180"/>
                  <a:pt x="3181464" y="137262"/>
                  <a:pt x="3199396" y="138690"/>
                </a:cubicBezTo>
                <a:cubicBezTo>
                  <a:pt x="3217327" y="140118"/>
                  <a:pt x="3221605" y="139775"/>
                  <a:pt x="3236626" y="141617"/>
                </a:cubicBezTo>
                <a:cubicBezTo>
                  <a:pt x="3261693" y="138167"/>
                  <a:pt x="3282756" y="139985"/>
                  <a:pt x="3301529" y="147360"/>
                </a:cubicBezTo>
                <a:cubicBezTo>
                  <a:pt x="3316136" y="149253"/>
                  <a:pt x="3308650" y="153562"/>
                  <a:pt x="3319466" y="155359"/>
                </a:cubicBezTo>
                <a:cubicBezTo>
                  <a:pt x="3330283" y="157156"/>
                  <a:pt x="3337180" y="149032"/>
                  <a:pt x="3366431" y="150998"/>
                </a:cubicBezTo>
                <a:cubicBezTo>
                  <a:pt x="3376837" y="151395"/>
                  <a:pt x="3376489" y="159016"/>
                  <a:pt x="3398712" y="160121"/>
                </a:cubicBezTo>
                <a:cubicBezTo>
                  <a:pt x="3420936" y="161226"/>
                  <a:pt x="3510291" y="165983"/>
                  <a:pt x="3542998" y="167155"/>
                </a:cubicBezTo>
                <a:cubicBezTo>
                  <a:pt x="3575704" y="168327"/>
                  <a:pt x="3562463" y="165109"/>
                  <a:pt x="3578141" y="164774"/>
                </a:cubicBezTo>
                <a:cubicBezTo>
                  <a:pt x="3593820" y="164439"/>
                  <a:pt x="3612368" y="156036"/>
                  <a:pt x="3637070" y="165143"/>
                </a:cubicBezTo>
                <a:cubicBezTo>
                  <a:pt x="3655547" y="160298"/>
                  <a:pt x="3656022" y="171417"/>
                  <a:pt x="3676510" y="174285"/>
                </a:cubicBezTo>
                <a:cubicBezTo>
                  <a:pt x="3687814" y="178343"/>
                  <a:pt x="3701962" y="177166"/>
                  <a:pt x="3711295" y="179965"/>
                </a:cubicBezTo>
                <a:cubicBezTo>
                  <a:pt x="3720627" y="182764"/>
                  <a:pt x="3728005" y="183268"/>
                  <a:pt x="3734909" y="186315"/>
                </a:cubicBezTo>
                <a:cubicBezTo>
                  <a:pt x="3741813" y="189362"/>
                  <a:pt x="3743912" y="195469"/>
                  <a:pt x="3752716" y="198247"/>
                </a:cubicBezTo>
                <a:cubicBezTo>
                  <a:pt x="3761521" y="201025"/>
                  <a:pt x="3775291" y="205915"/>
                  <a:pt x="3785338" y="207746"/>
                </a:cubicBezTo>
                <a:cubicBezTo>
                  <a:pt x="3795386" y="209577"/>
                  <a:pt x="3793861" y="206743"/>
                  <a:pt x="3813002" y="209235"/>
                </a:cubicBezTo>
                <a:cubicBezTo>
                  <a:pt x="3844203" y="214556"/>
                  <a:pt x="3872302" y="218411"/>
                  <a:pt x="3907394" y="217935"/>
                </a:cubicBezTo>
                <a:cubicBezTo>
                  <a:pt x="3913972" y="227642"/>
                  <a:pt x="3924446" y="223236"/>
                  <a:pt x="3938455" y="218099"/>
                </a:cubicBezTo>
                <a:cubicBezTo>
                  <a:pt x="3964643" y="225179"/>
                  <a:pt x="4008872" y="230664"/>
                  <a:pt x="4053670" y="246493"/>
                </a:cubicBezTo>
                <a:cubicBezTo>
                  <a:pt x="4060026" y="249727"/>
                  <a:pt x="4064731" y="252068"/>
                  <a:pt x="4068686" y="253851"/>
                </a:cubicBezTo>
                <a:lnTo>
                  <a:pt x="4073848" y="255820"/>
                </a:lnTo>
                <a:lnTo>
                  <a:pt x="4073848" y="5096562"/>
                </a:lnTo>
                <a:lnTo>
                  <a:pt x="4062380" y="5097855"/>
                </a:lnTo>
                <a:cubicBezTo>
                  <a:pt x="4057192" y="5097055"/>
                  <a:pt x="4053199" y="5094472"/>
                  <a:pt x="4049820" y="5089388"/>
                </a:cubicBezTo>
                <a:cubicBezTo>
                  <a:pt x="4009878" y="5087267"/>
                  <a:pt x="3968705" y="5061632"/>
                  <a:pt x="3943125" y="5073727"/>
                </a:cubicBezTo>
                <a:cubicBezTo>
                  <a:pt x="3944749" y="5052314"/>
                  <a:pt x="3930432" y="5060350"/>
                  <a:pt x="3902578" y="5055197"/>
                </a:cubicBezTo>
                <a:cubicBezTo>
                  <a:pt x="3882656" y="5049199"/>
                  <a:pt x="3839627" y="5036588"/>
                  <a:pt x="3823591" y="5030823"/>
                </a:cubicBezTo>
                <a:cubicBezTo>
                  <a:pt x="3807556" y="5025058"/>
                  <a:pt x="3795270" y="5029266"/>
                  <a:pt x="3779178" y="5023718"/>
                </a:cubicBezTo>
                <a:cubicBezTo>
                  <a:pt x="3786402" y="5005404"/>
                  <a:pt x="3690441" y="5017899"/>
                  <a:pt x="3727041" y="5004453"/>
                </a:cubicBezTo>
                <a:cubicBezTo>
                  <a:pt x="3699629" y="4993542"/>
                  <a:pt x="3709708" y="4998999"/>
                  <a:pt x="3695215" y="5003935"/>
                </a:cubicBezTo>
                <a:cubicBezTo>
                  <a:pt x="3660744" y="4999180"/>
                  <a:pt x="3657695" y="4997754"/>
                  <a:pt x="3617918" y="5002257"/>
                </a:cubicBezTo>
                <a:cubicBezTo>
                  <a:pt x="3600258" y="5001551"/>
                  <a:pt x="3594004" y="4999083"/>
                  <a:pt x="3578292" y="4997633"/>
                </a:cubicBezTo>
                <a:cubicBezTo>
                  <a:pt x="3562580" y="4996183"/>
                  <a:pt x="3553912" y="4997238"/>
                  <a:pt x="3523647" y="4993560"/>
                </a:cubicBezTo>
                <a:cubicBezTo>
                  <a:pt x="3499709" y="4988949"/>
                  <a:pt x="3482330" y="4990238"/>
                  <a:pt x="3462999" y="4987582"/>
                </a:cubicBezTo>
                <a:cubicBezTo>
                  <a:pt x="3443667" y="4984927"/>
                  <a:pt x="3431887" y="4980755"/>
                  <a:pt x="3407661" y="4977626"/>
                </a:cubicBezTo>
                <a:cubicBezTo>
                  <a:pt x="3386862" y="4968882"/>
                  <a:pt x="3308417" y="4989840"/>
                  <a:pt x="3292705" y="4963636"/>
                </a:cubicBezTo>
                <a:cubicBezTo>
                  <a:pt x="3235824" y="4968918"/>
                  <a:pt x="3219730" y="4958334"/>
                  <a:pt x="3172975" y="4953691"/>
                </a:cubicBezTo>
                <a:cubicBezTo>
                  <a:pt x="3127763" y="4948837"/>
                  <a:pt x="3122071" y="4951787"/>
                  <a:pt x="3074842" y="4939189"/>
                </a:cubicBezTo>
                <a:cubicBezTo>
                  <a:pt x="3037951" y="4926629"/>
                  <a:pt x="3018156" y="4922664"/>
                  <a:pt x="2975114" y="4919945"/>
                </a:cubicBezTo>
                <a:cubicBezTo>
                  <a:pt x="2971916" y="4927359"/>
                  <a:pt x="2920569" y="4912496"/>
                  <a:pt x="2912264" y="4910306"/>
                </a:cubicBezTo>
                <a:cubicBezTo>
                  <a:pt x="2913215" y="4915182"/>
                  <a:pt x="2886096" y="4917324"/>
                  <a:pt x="2879068" y="4913219"/>
                </a:cubicBezTo>
                <a:cubicBezTo>
                  <a:pt x="2816888" y="4916083"/>
                  <a:pt x="2797908" y="4934735"/>
                  <a:pt x="2751306" y="4924939"/>
                </a:cubicBezTo>
                <a:cubicBezTo>
                  <a:pt x="2714930" y="4924870"/>
                  <a:pt x="2716667" y="4934409"/>
                  <a:pt x="2664406" y="4934300"/>
                </a:cubicBezTo>
                <a:cubicBezTo>
                  <a:pt x="2642420" y="4938458"/>
                  <a:pt x="2649006" y="4930226"/>
                  <a:pt x="2621651" y="4930533"/>
                </a:cubicBezTo>
                <a:cubicBezTo>
                  <a:pt x="2586738" y="4948131"/>
                  <a:pt x="2549613" y="4936664"/>
                  <a:pt x="2500282" y="4936142"/>
                </a:cubicBezTo>
                <a:cubicBezTo>
                  <a:pt x="2439944" y="4934837"/>
                  <a:pt x="2389504" y="4942093"/>
                  <a:pt x="2337000" y="4934320"/>
                </a:cubicBezTo>
                <a:cubicBezTo>
                  <a:pt x="2317698" y="4940567"/>
                  <a:pt x="2291907" y="4948971"/>
                  <a:pt x="2270703" y="4938111"/>
                </a:cubicBezTo>
                <a:cubicBezTo>
                  <a:pt x="2215033" y="4939841"/>
                  <a:pt x="2221532" y="4944790"/>
                  <a:pt x="2200316" y="4938470"/>
                </a:cubicBezTo>
                <a:cubicBezTo>
                  <a:pt x="2158078" y="4940893"/>
                  <a:pt x="2164891" y="4935351"/>
                  <a:pt x="2126710" y="4932347"/>
                </a:cubicBezTo>
                <a:cubicBezTo>
                  <a:pt x="2095620" y="4927728"/>
                  <a:pt x="2111086" y="4928153"/>
                  <a:pt x="2082324" y="4927593"/>
                </a:cubicBezTo>
                <a:cubicBezTo>
                  <a:pt x="2055130" y="4936130"/>
                  <a:pt x="2036508" y="4925578"/>
                  <a:pt x="2029206" y="4923365"/>
                </a:cubicBezTo>
                <a:cubicBezTo>
                  <a:pt x="2003508" y="4924806"/>
                  <a:pt x="1965456" y="4913048"/>
                  <a:pt x="1969765" y="4928228"/>
                </a:cubicBezTo>
                <a:cubicBezTo>
                  <a:pt x="1933670" y="4907655"/>
                  <a:pt x="1935015" y="4928539"/>
                  <a:pt x="1896446" y="4923240"/>
                </a:cubicBezTo>
                <a:cubicBezTo>
                  <a:pt x="1876120" y="4915707"/>
                  <a:pt x="1849790" y="4911657"/>
                  <a:pt x="1837029" y="4921066"/>
                </a:cubicBezTo>
                <a:cubicBezTo>
                  <a:pt x="1759478" y="4909120"/>
                  <a:pt x="1806390" y="4905512"/>
                  <a:pt x="1727326" y="4892968"/>
                </a:cubicBezTo>
                <a:cubicBezTo>
                  <a:pt x="1686312" y="4886651"/>
                  <a:pt x="1625466" y="4884219"/>
                  <a:pt x="1593578" y="4875201"/>
                </a:cubicBezTo>
                <a:cubicBezTo>
                  <a:pt x="1561690" y="4866183"/>
                  <a:pt x="1553872" y="4870257"/>
                  <a:pt x="1529199" y="4863739"/>
                </a:cubicBezTo>
                <a:cubicBezTo>
                  <a:pt x="1504527" y="4857222"/>
                  <a:pt x="1472957" y="4856729"/>
                  <a:pt x="1453102" y="4853389"/>
                </a:cubicBezTo>
                <a:cubicBezTo>
                  <a:pt x="1433246" y="4850048"/>
                  <a:pt x="1412604" y="4842097"/>
                  <a:pt x="1410062" y="4843700"/>
                </a:cubicBezTo>
                <a:cubicBezTo>
                  <a:pt x="1370061" y="4835203"/>
                  <a:pt x="1358114" y="4845698"/>
                  <a:pt x="1334230" y="4827940"/>
                </a:cubicBezTo>
                <a:cubicBezTo>
                  <a:pt x="1313790" y="4825698"/>
                  <a:pt x="1309169" y="4823751"/>
                  <a:pt x="1287424" y="4823328"/>
                </a:cubicBezTo>
                <a:cubicBezTo>
                  <a:pt x="1265680" y="4822905"/>
                  <a:pt x="1234048" y="4825438"/>
                  <a:pt x="1203760" y="4825401"/>
                </a:cubicBezTo>
                <a:cubicBezTo>
                  <a:pt x="1172376" y="4827120"/>
                  <a:pt x="1171591" y="4843575"/>
                  <a:pt x="1142353" y="4826911"/>
                </a:cubicBezTo>
                <a:cubicBezTo>
                  <a:pt x="1142648" y="4830450"/>
                  <a:pt x="1127453" y="4831600"/>
                  <a:pt x="1123543" y="4831484"/>
                </a:cubicBezTo>
                <a:lnTo>
                  <a:pt x="1092581" y="4833192"/>
                </a:lnTo>
                <a:lnTo>
                  <a:pt x="1089970" y="4827604"/>
                </a:lnTo>
                <a:cubicBezTo>
                  <a:pt x="1078405" y="4825299"/>
                  <a:pt x="1058546" y="4830811"/>
                  <a:pt x="1046990" y="4831800"/>
                </a:cubicBezTo>
                <a:lnTo>
                  <a:pt x="1020627" y="4833537"/>
                </a:lnTo>
                <a:lnTo>
                  <a:pt x="1010602" y="4832752"/>
                </a:lnTo>
                <a:lnTo>
                  <a:pt x="1006327" y="4832812"/>
                </a:lnTo>
                <a:lnTo>
                  <a:pt x="995285" y="4828639"/>
                </a:lnTo>
                <a:cubicBezTo>
                  <a:pt x="985016" y="4827594"/>
                  <a:pt x="977337" y="4820880"/>
                  <a:pt x="971197" y="4819859"/>
                </a:cubicBezTo>
                <a:cubicBezTo>
                  <a:pt x="965058" y="4818838"/>
                  <a:pt x="963247" y="4826590"/>
                  <a:pt x="958444" y="4822516"/>
                </a:cubicBezTo>
                <a:cubicBezTo>
                  <a:pt x="964528" y="4819545"/>
                  <a:pt x="954985" y="4817124"/>
                  <a:pt x="950776" y="4814966"/>
                </a:cubicBezTo>
                <a:lnTo>
                  <a:pt x="912589" y="4812307"/>
                </a:lnTo>
                <a:cubicBezTo>
                  <a:pt x="866435" y="4815189"/>
                  <a:pt x="882762" y="4802056"/>
                  <a:pt x="868646" y="4810372"/>
                </a:cubicBezTo>
                <a:cubicBezTo>
                  <a:pt x="833647" y="4816986"/>
                  <a:pt x="825964" y="4816964"/>
                  <a:pt x="813484" y="4815448"/>
                </a:cubicBezTo>
                <a:cubicBezTo>
                  <a:pt x="774068" y="4820782"/>
                  <a:pt x="767891" y="4822976"/>
                  <a:pt x="717218" y="4827378"/>
                </a:cubicBezTo>
                <a:cubicBezTo>
                  <a:pt x="688925" y="4839908"/>
                  <a:pt x="680839" y="4840723"/>
                  <a:pt x="659409" y="4845952"/>
                </a:cubicBezTo>
                <a:cubicBezTo>
                  <a:pt x="633011" y="4854112"/>
                  <a:pt x="639997" y="4860055"/>
                  <a:pt x="607917" y="4863927"/>
                </a:cubicBezTo>
                <a:cubicBezTo>
                  <a:pt x="591636" y="4868226"/>
                  <a:pt x="579429" y="4878384"/>
                  <a:pt x="569284" y="4882117"/>
                </a:cubicBezTo>
                <a:cubicBezTo>
                  <a:pt x="559139" y="4885850"/>
                  <a:pt x="555067" y="4884639"/>
                  <a:pt x="537968" y="4887374"/>
                </a:cubicBezTo>
                <a:cubicBezTo>
                  <a:pt x="526595" y="4886448"/>
                  <a:pt x="489777" y="4886423"/>
                  <a:pt x="482916" y="4888156"/>
                </a:cubicBezTo>
                <a:cubicBezTo>
                  <a:pt x="463365" y="4898273"/>
                  <a:pt x="445824" y="4886936"/>
                  <a:pt x="411637" y="4886771"/>
                </a:cubicBezTo>
                <a:lnTo>
                  <a:pt x="371262" y="4888142"/>
                </a:lnTo>
                <a:cubicBezTo>
                  <a:pt x="363928" y="4882747"/>
                  <a:pt x="306156" y="4880831"/>
                  <a:pt x="302060" y="4873520"/>
                </a:cubicBezTo>
                <a:cubicBezTo>
                  <a:pt x="280888" y="4866176"/>
                  <a:pt x="280811" y="4847663"/>
                  <a:pt x="248012" y="4840618"/>
                </a:cubicBezTo>
                <a:cubicBezTo>
                  <a:pt x="230331" y="4833575"/>
                  <a:pt x="240156" y="4851312"/>
                  <a:pt x="195979" y="4831260"/>
                </a:cubicBezTo>
                <a:cubicBezTo>
                  <a:pt x="165972" y="4807991"/>
                  <a:pt x="63439" y="4789506"/>
                  <a:pt x="10733" y="4758959"/>
                </a:cubicBezTo>
                <a:lnTo>
                  <a:pt x="0" y="4750844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40723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1D11F3-8D1A-D4C1-05C2-464D49B9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60400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52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603D65F-CDFC-08B8-1FCB-C0CE3FF729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5986" y="2365285"/>
            <a:ext cx="3938756" cy="39387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135C896-5C41-6C88-A936-C80E184E1B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2505" y="2389481"/>
            <a:ext cx="5828261" cy="389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300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7A3B7B0-BE9A-BD9C-A3FA-1EC47C7359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3254" b="2644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991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3C91976-ADFC-3315-C07A-05FC63BE79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662906"/>
            <a:ext cx="5291666" cy="35321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B718748-2B2E-AF8E-2E2A-75867E453C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6865" y="1755510"/>
            <a:ext cx="5291667" cy="334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631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22BDE4A-8A20-4A69-9C5A-581C82036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4576B0-FCC5-B80A-9352-91A0EC121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684" y="170412"/>
            <a:ext cx="10178934" cy="132873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endParaRPr lang="en-US" sz="52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56703CC-FE1F-38F9-818A-1BDF350A22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23553" r="-1" b="28627"/>
          <a:stretch/>
        </p:blipFill>
        <p:spPr>
          <a:xfrm>
            <a:off x="198741" y="2410448"/>
            <a:ext cx="5803323" cy="38903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EC92648-0556-383F-F4B9-59B060377E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730" r="-2" b="31640"/>
          <a:stretch/>
        </p:blipFill>
        <p:spPr>
          <a:xfrm>
            <a:off x="6189934" y="2410448"/>
            <a:ext cx="5803323" cy="389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671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A54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4083DAB-3CD2-F380-2BD2-82C017E331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561" b="1"/>
          <a:stretch/>
        </p:blipFill>
        <p:spPr>
          <a:xfrm>
            <a:off x="976251" y="942538"/>
            <a:ext cx="7163222" cy="4808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737702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AA8ABB-E28C-4BD6-B2CD-376882E92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447009-FADA-6858-89A4-34AF34DD0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3604" y="679731"/>
            <a:ext cx="3090345" cy="3736540"/>
          </a:xfrm>
        </p:spPr>
        <p:txBody>
          <a:bodyPr vert="horz" lIns="91440" tIns="45720" rIns="91440" bIns="45720" rtlCol="0" anchor="b">
            <a:normAutofit/>
          </a:bodyPr>
          <a:lstStyle/>
          <a:p>
            <a:endParaRPr lang="en-US" sz="46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29184" y="1"/>
            <a:ext cx="2446384" cy="5777808"/>
            <a:chOff x="329184" y="1"/>
            <a:chExt cx="524256" cy="5777808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23" y="679731"/>
            <a:ext cx="7682293" cy="56628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242E65-2DC6-73EA-61E7-1E4BB18C6E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11" r="-4" b="-4"/>
          <a:stretch/>
        </p:blipFill>
        <p:spPr>
          <a:xfrm>
            <a:off x="996363" y="972235"/>
            <a:ext cx="3383280" cy="5047735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677B4C4-5BEE-4BDC-6AEC-615F533446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1033" r="-2" b="-2"/>
          <a:stretch/>
        </p:blipFill>
        <p:spPr>
          <a:xfrm>
            <a:off x="4683639" y="972235"/>
            <a:ext cx="3383280" cy="504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580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A5E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320F16-276C-7604-EDF7-A4D556F0F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3496" y="618681"/>
            <a:ext cx="2613872" cy="4794567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3600">
              <a:solidFill>
                <a:srgbClr val="FFFFFF"/>
              </a:solidFill>
            </a:endParaRPr>
          </a:p>
        </p:txBody>
      </p:sp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0842AA7-24BE-2297-C814-A3ADBB9D1A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559" r="1" b="1"/>
          <a:stretch/>
        </p:blipFill>
        <p:spPr>
          <a:xfrm>
            <a:off x="976251" y="942538"/>
            <a:ext cx="7163222" cy="4808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4180722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17</Words>
  <Application>Microsoft Office PowerPoint</Application>
  <PresentationFormat>Широкоэкранный</PresentationFormat>
  <Paragraphs>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Times-Roman</vt:lpstr>
      <vt:lpstr>Office Theme</vt:lpstr>
      <vt:lpstr>Жирафы созданные чудесным образом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Wonderfully Made Giraffes</dc:title>
  <dc:creator>Stele, Galina</dc:creator>
  <cp:lastModifiedBy>Ирина Велишко</cp:lastModifiedBy>
  <cp:revision>11</cp:revision>
  <dcterms:created xsi:type="dcterms:W3CDTF">2025-01-15T22:15:23Z</dcterms:created>
  <dcterms:modified xsi:type="dcterms:W3CDTF">2025-01-29T10:45:10Z</dcterms:modified>
</cp:coreProperties>
</file>