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73" r:id="rId4"/>
    <p:sldId id="268" r:id="rId5"/>
    <p:sldId id="264" r:id="rId6"/>
    <p:sldId id="269" r:id="rId7"/>
    <p:sldId id="266" r:id="rId8"/>
    <p:sldId id="271" r:id="rId9"/>
    <p:sldId id="270" r:id="rId10"/>
    <p:sldId id="265" r:id="rId11"/>
    <p:sldId id="257" r:id="rId12"/>
    <p:sldId id="272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57"/>
    <p:restoredTop sz="94638"/>
  </p:normalViewPr>
  <p:slideViewPr>
    <p:cSldViewPr snapToGrid="0">
      <p:cViewPr varScale="1">
        <p:scale>
          <a:sx n="62" d="100"/>
          <a:sy n="62" d="100"/>
        </p:scale>
        <p:origin x="2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C60F-903F-D111-EBD0-8B77029C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1E5B6-0D73-16C1-495D-8FE78E5A1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9247-CCA4-AA25-CA89-7BFE4EC8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E1784-B6CF-7DEA-414E-3E622E64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16DA7-9119-3D92-76AA-B1DFE4EE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77E8-90F7-E208-8F38-7501E1C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8099-C98D-FC43-5923-5410D4A74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D0C9D-14AB-12D2-2903-D42451A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C7838-684B-A53D-B228-D6FFF781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F54B9-84AE-3044-7C97-7313B49F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9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4A8B5-A139-DE36-C050-342E5B2D5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BF149-6B14-78B9-576F-4E436F6D1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ADE4C-4B67-DAB8-B93F-B1BB155E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1B124-54C6-19D5-C3FC-82BA84C7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10404-9D91-FAD8-CB64-AC8B47A2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0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A666-FB81-DFDE-52CA-4F25D372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4CBA8-9A27-1668-43D7-BC98C618A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90A05-129D-605C-249D-9E420C72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628A9-7A02-827F-854B-59A33529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910B-9849-2F76-EDC7-B6F86FFB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2558-0675-CE64-AF27-889BA93F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022F8-5615-49AC-F809-241A0239F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340EE-AF99-BCBD-5559-2FEC6D86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502F-5DFD-643F-A2DD-B7EDD915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E9381-90DA-E238-B180-B49881FB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1D27-A476-85E9-4210-374B79C8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64BE-E52D-4AA1-FD00-E9793993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0D58-1246-45EE-1AF3-23E219FEF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82BD2-739A-89C7-E3D0-997C4A9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E0A4F-9A2D-7DDE-DEF0-7300B3AA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C5B50-108F-D268-61A3-7E290D14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9B6B-838E-447F-49A2-B485C065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E92C1-0BCB-ECED-1EE0-0647D241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7155A-2BB1-408E-EA3F-7DBE6ADF3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6019D-7736-FC23-3911-95A1219A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41758-2090-8D20-E758-8B68F18EC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9CF41-3C8A-A2E4-7DF4-71FB28F4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55B299-456C-66ED-7DB0-2BB71578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91ECE-B4B7-EC50-0ED9-BC422D5C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420D-D72B-2854-D117-1D4A32DE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33036-6298-6F01-FC4A-329827F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A8E3E-EAAB-CF2B-29B7-8047EC2D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22A68-06F0-38F0-3577-5C78F9E1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0ABBE-4C8D-AC01-FBA0-A48262E5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8D2F0-DA6A-989A-6711-1F1CA6DA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9C315-4981-608C-E513-A323247F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4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96B1-DE4C-EC83-5C4C-427CFED6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79415-5298-590F-B986-48013B145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20603-3A25-B65D-C12C-A744F7C2F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71937-4A37-8EFC-2478-513407F3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BF907-F64F-0B08-EC20-4E5FA9C6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8D886-A65D-89A5-C0ED-453916A7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1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A004-3EA4-8DA8-4788-3B92A67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EB00F0-AC07-A258-51EC-6C09F6F92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B0014-46C3-D154-AFA0-01F83DAFD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40C5C-2B3B-EA34-E4FA-EEAB87D3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AB34-8914-48DD-DBBA-57D34B15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6FA4A-DE61-0A30-1EAC-35144A88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D2FA6-7246-FE66-53FA-C49C10FE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BBFA0-92E4-7C62-2181-F714F782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D90EB-05AE-1146-EEEA-8B18AF934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4B425-BA99-5B4F-964F-79BF40F86A6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CC237-66C0-7B45-049C-43FF609BF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3D437-6363-7102-1F13-1DC4268D6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AF7F-7901-1AFF-5B64-77A58E671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>
                <a:solidFill>
                  <a:srgbClr val="FFFFFF"/>
                </a:solidFill>
              </a:rPr>
              <a:t>Жирафы созданные чудесным образом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eads of two giraffes in front of green trees">
            <a:extLst>
              <a:ext uri="{FF2B5EF4-FFF2-40B4-BE49-F238E27FC236}">
                <a16:creationId xmlns:a16="http://schemas.microsoft.com/office/drawing/2014/main" id="{A9FFF125-37A0-0EAD-9509-5A6A94E56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29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01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1A50FD-D4BA-3E5A-D94C-7F9556D67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4541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F4C8E7-9EC0-0377-3038-AC72B88F8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72918"/>
            <a:ext cx="5294716" cy="351216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E30D997-5536-CA7E-6252-9003AE1C7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615560"/>
            <a:ext cx="5294715" cy="36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3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CDE42-FCDA-D35E-4A7D-8BCA88D9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43020-7C19-E1F8-9A69-8F7E1029F7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0" b="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2AFDB6-04E0-83A7-1C6A-DC295B0A0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-2" b="4910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EC78-90DF-9D55-DF88-8A6BE3FE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11713"/>
            <a:ext cx="9144000" cy="757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3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49900-159F-91E7-4A35-39AF6C6475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68" r="-1" b="-1"/>
          <a:stretch/>
        </p:blipFill>
        <p:spPr>
          <a:xfrm>
            <a:off x="513225" y="234089"/>
            <a:ext cx="3457978" cy="377836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5E2374-91BD-0042-E34C-B60CF4909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8843" r="20067" b="-1"/>
          <a:stretch/>
        </p:blipFill>
        <p:spPr>
          <a:xfrm>
            <a:off x="4209966" y="3134"/>
            <a:ext cx="3457978" cy="3778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5D7C42-68BA-8BE6-6ED8-09263CE9A9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" b="28672"/>
          <a:stretch/>
        </p:blipFill>
        <p:spPr>
          <a:xfrm>
            <a:off x="8298461" y="149535"/>
            <a:ext cx="3535748" cy="377836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33A9FC-8F39-83F1-AB84-DB06379A2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594099"/>
            <a:ext cx="10439007" cy="123363"/>
            <a:chOff x="876692" y="4888672"/>
            <a:chExt cx="10439007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DB9A05-924B-6229-8E82-E105C1D3B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6333A6-E886-6557-F296-25BB3F76C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1339551-BD2E-26E7-1291-02D279B6F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089" y="3578735"/>
            <a:ext cx="5080000" cy="339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5D197-B841-0834-073D-EC687E17B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832" y="3106713"/>
            <a:ext cx="5080000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600F2-661A-9F3F-BF29-B4923FE2C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09" y="4083911"/>
            <a:ext cx="3810000" cy="2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34F2A-EC0F-C880-5464-D481A90D90B4}"/>
              </a:ext>
            </a:extLst>
          </p:cNvPr>
          <p:cNvSpPr txBox="1"/>
          <p:nvPr/>
        </p:nvSpPr>
        <p:spPr>
          <a:xfrm>
            <a:off x="784343" y="460293"/>
            <a:ext cx="3045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Созданы ли вы прекрасным?</a:t>
            </a:r>
            <a:br>
              <a:rPr lang="en-US" sz="32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795998A-0AC6-A49F-F5C0-2DDF7C0030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01"/>
          <a:stretch/>
        </p:blipFill>
        <p:spPr>
          <a:xfrm>
            <a:off x="7049831" y="4402956"/>
            <a:ext cx="1926954" cy="256667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CB509A-1232-4123-A36D-95A95430058C}"/>
              </a:ext>
            </a:extLst>
          </p:cNvPr>
          <p:cNvSpPr/>
          <p:nvPr/>
        </p:nvSpPr>
        <p:spPr>
          <a:xfrm>
            <a:off x="4972692" y="1288966"/>
            <a:ext cx="2003461" cy="97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Будь благодарным</a:t>
            </a:r>
          </a:p>
        </p:txBody>
      </p:sp>
    </p:spTree>
    <p:extLst>
      <p:ext uri="{BB962C8B-B14F-4D97-AF65-F5344CB8AC3E}">
        <p14:creationId xmlns:p14="http://schemas.microsoft.com/office/powerpoint/2010/main" val="293334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DB10F-90E6-CE12-1FCD-AC1D500E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1" y="4748796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A9950D-9880-52E2-CFF5-39CCE748F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16197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2C17BE-5320-1380-A864-2AF60AF6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59" r="30285" b="2"/>
          <a:stretch/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BB54D-C190-011D-337C-D02FFA01EE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91" r="31964" b="-2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072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D11F3-8D1A-D4C1-05C2-464D49B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03D65F-CDFC-08B8-1FCB-C0CE3FF72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986" y="2365285"/>
            <a:ext cx="3938756" cy="3938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35C896-5C41-6C88-A936-C80E184E1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05" y="2389481"/>
            <a:ext cx="5828261" cy="38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0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A3B7B0-BE9A-BD9C-A3FA-1EC47C735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254" b="264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9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C91976-ADFC-3315-C07A-05FC63BE7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62906"/>
            <a:ext cx="5291666" cy="3532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18748-2B2E-AF8E-2E2A-75867E45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755510"/>
            <a:ext cx="5291667" cy="334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3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576B0-FCC5-B80A-9352-91A0EC12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6703CC-FE1F-38F9-818A-1BDF350A2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553" r="-1" b="28627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92648-0556-383F-F4B9-59B06037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730" r="-2" b="31640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083DAB-3CD2-F380-2BD2-82C017E33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6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770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47009-FADA-6858-89A4-34AF34DD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42E65-2DC6-73EA-61E7-1E4BB18C6E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1" r="-4" b="-4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77B4C4-5BEE-4BDC-6AEC-615F53344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033" r="-2" b="-2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8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20F16-276C-7604-EDF7-A4D556F0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842AA7-24BE-2297-C814-A3ADBB9D1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59" r="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07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</Words>
  <Application>Microsoft Office PowerPoint</Application>
  <PresentationFormat>Широкоэкранный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Times-Roman</vt:lpstr>
      <vt:lpstr>Office Theme</vt:lpstr>
      <vt:lpstr>Жирафы созданные чудесным образом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Wonderfully Made Giraffes</dc:title>
  <dc:creator>Stele, Galina</dc:creator>
  <cp:lastModifiedBy>Ирина Велишко</cp:lastModifiedBy>
  <cp:revision>11</cp:revision>
  <dcterms:created xsi:type="dcterms:W3CDTF">2025-01-15T22:15:23Z</dcterms:created>
  <dcterms:modified xsi:type="dcterms:W3CDTF">2025-01-29T10:45:10Z</dcterms:modified>
</cp:coreProperties>
</file>