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5" r:id="rId9"/>
    <p:sldId id="269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3" r:id="rId24"/>
    <p:sldId id="277" r:id="rId25"/>
    <p:sldId id="282" r:id="rId26"/>
    <p:sldId id="284" r:id="rId27"/>
    <p:sldId id="288" r:id="rId28"/>
    <p:sldId id="286" r:id="rId29"/>
    <p:sldId id="28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999"/>
    <a:srgbClr val="B9704E"/>
    <a:srgbClr val="D68F67"/>
    <a:srgbClr val="5E6373"/>
    <a:srgbClr val="7E736B"/>
    <a:srgbClr val="A8B1AA"/>
    <a:srgbClr val="A16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03/02/2025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539" y="646322"/>
            <a:ext cx="5247863" cy="3234798"/>
          </a:xfrm>
        </p:spPr>
        <p:txBody>
          <a:bodyPr>
            <a:noAutofit/>
          </a:bodyPr>
          <a:lstStyle/>
          <a:p>
            <a:pPr algn="r"/>
            <a:r>
              <a:rPr lang="ru-RU" sz="7200" b="1" dirty="0">
                <a:solidFill>
                  <a:srgbClr val="B9704E"/>
                </a:solidFill>
                <a:latin typeface="Century" panose="02040604050505020304" pitchFamily="18" charset="0"/>
              </a:rPr>
              <a:t>ПРОТЯНИ</a:t>
            </a:r>
            <a:r>
              <a:rPr lang="pt-BR" sz="7200" b="1" dirty="0">
                <a:solidFill>
                  <a:srgbClr val="B9704E"/>
                </a:solidFill>
                <a:latin typeface="Century" panose="02040604050505020304" pitchFamily="18" charset="0"/>
              </a:rPr>
              <a:t> </a:t>
            </a:r>
            <a:r>
              <a:rPr lang="ru-RU" sz="7200" b="1" dirty="0">
                <a:solidFill>
                  <a:srgbClr val="B9704E"/>
                </a:solidFill>
                <a:latin typeface="Century" panose="02040604050505020304" pitchFamily="18" charset="0"/>
              </a:rPr>
              <a:t>РУКУ</a:t>
            </a:r>
            <a:endParaRPr lang="pt-BR" sz="7200" b="1" dirty="0">
              <a:solidFill>
                <a:srgbClr val="B9704E"/>
              </a:solidFill>
              <a:latin typeface="Century" panose="02040604050505020304" pitchFamily="18" charset="0"/>
            </a:endParaRPr>
          </a:p>
          <a:p>
            <a:pPr algn="r"/>
            <a:r>
              <a:rPr lang="ru-RU" sz="2000" b="1" dirty="0">
                <a:solidFill>
                  <a:srgbClr val="B9704E"/>
                </a:solidFill>
                <a:latin typeface="Century" panose="02040604050505020304" pitchFamily="18" charset="0"/>
              </a:rPr>
              <a:t>Автор </a:t>
            </a:r>
            <a:r>
              <a:rPr lang="pt-BR" sz="2000" b="1" dirty="0">
                <a:solidFill>
                  <a:srgbClr val="B9704E"/>
                </a:solidFill>
                <a:latin typeface="Century" panose="02040604050505020304" pitchFamily="18" charset="0"/>
              </a:rPr>
              <a:t> </a:t>
            </a:r>
          </a:p>
          <a:p>
            <a:pPr algn="r"/>
            <a:r>
              <a:rPr lang="ru-RU" sz="2000" b="1" dirty="0" err="1">
                <a:solidFill>
                  <a:srgbClr val="B9704E"/>
                </a:solidFill>
                <a:latin typeface="Century" panose="02040604050505020304" pitchFamily="18" charset="0"/>
              </a:rPr>
              <a:t>Харисса</a:t>
            </a:r>
            <a:r>
              <a:rPr lang="ru-RU" sz="2000" b="1" dirty="0">
                <a:solidFill>
                  <a:srgbClr val="B9704E"/>
                </a:solidFill>
                <a:latin typeface="Century" panose="02040604050505020304" pitchFamily="18" charset="0"/>
              </a:rPr>
              <a:t> </a:t>
            </a:r>
            <a:r>
              <a:rPr lang="ru-RU" sz="2000" b="1" dirty="0" err="1">
                <a:solidFill>
                  <a:srgbClr val="B9704E"/>
                </a:solidFill>
                <a:latin typeface="Century" panose="02040604050505020304" pitchFamily="18" charset="0"/>
              </a:rPr>
              <a:t>Тороссиан</a:t>
            </a:r>
            <a:r>
              <a:rPr lang="pt-BR" sz="2000" b="1" dirty="0">
                <a:solidFill>
                  <a:srgbClr val="B9704E"/>
                </a:solidFill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997957" y="6334234"/>
            <a:ext cx="6324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2025 </a:t>
            </a:r>
            <a:r>
              <a:rPr lang="ru-RU" sz="1400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МЕЖДУНАРОДНЫЙ ЖЕНСКИЙ ДЕНЬ МОЛИТВЫ</a:t>
            </a:r>
            <a:endParaRPr lang="pt-BR" sz="1400" spc="300" dirty="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A0B34-1ABC-AAA3-391B-9891A9E21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E79D6-1814-162D-4C67-AAA5C8DE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18" y="838200"/>
            <a:ext cx="9370216" cy="4828453"/>
          </a:xfrm>
        </p:spPr>
        <p:txBody>
          <a:bodyPr>
            <a:normAutofit fontScale="85000" lnSpcReduction="20000"/>
          </a:bodyPr>
          <a:lstStyle/>
          <a:p>
            <a:pPr marR="0" indent="-457200"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Чем ближе она подходила, тем сильнее и крепче становилась ее вера.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5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Окружавшая толпа отталкивала ее назад. </a:t>
            </a:r>
          </a:p>
          <a:p>
            <a:pPr marL="0" marR="0" indent="0">
              <a:buNone/>
            </a:pP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она была полна решимости. Она искала Божьего прикосновения в своей жизни, и вот один СМЕЛЫЙ поступок - она совершила прыжок веры и бросилась вперед, протянув руку между ног толпы, и едва коснулась подола Его одежды.</a:t>
            </a:r>
          </a:p>
          <a:p>
            <a:pPr marL="0" marR="0" indent="0">
              <a:buNone/>
            </a:pP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моменте она сосредоточила веру всей своей жизни.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6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B2B3E-D64E-365E-C004-E684B560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446-B819-DEFA-E1DA-1692DBB5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344"/>
            <a:ext cx="10224654" cy="1306656"/>
          </a:xfrm>
        </p:spPr>
        <p:txBody>
          <a:bodyPr>
            <a:normAutofit/>
          </a:bodyPr>
          <a:lstStyle/>
          <a:p>
            <a:pPr algn="ctr"/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У нее был главный приоритет - она должна была дотронуться до Иисуса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4382C5-B6ED-AD6F-2F0C-211428C6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2083632"/>
            <a:ext cx="9370216" cy="426882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не протянула руку в надежде получить подаяние.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не следовала за Иисусом как зритель, ища зрелища.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была в толпе не ради атмосферы, не ради того, чтобы наблюдать за происходящим, не ради того, чтобы привлечь к себе внимание.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не случайно наткнулась на Него.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была там, потому что у нее была нужда, и в тот момент все, что ей было нужно, — это Иисус.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она прикоснулась к Нему.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всем своим сердцем стремилась к тому, чтобы достичь Иисуса, и Бог увидел ее сердце, так же как Он видит наше сердце сегодня.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263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C72F1-FAB0-7130-E24A-D023B157A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B73E-3838-A2E9-9503-2D7AECE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7344"/>
            <a:ext cx="10451805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ЧУДО ЕГО ИСЦЕЛЕНИЯ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5588FB-BC74-6ADD-44F1-58FE4CA2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5" y="1828800"/>
            <a:ext cx="9823928" cy="3964021"/>
          </a:xfrm>
        </p:spPr>
        <p:txBody>
          <a:bodyPr/>
          <a:lstStyle/>
          <a:p>
            <a:pPr marL="0" marR="0" indent="0" algn="ctr">
              <a:buNone/>
            </a:pPr>
            <a:r>
              <a:rPr lang="ru-RU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 тотчас иссяк у ней источник крови, и она ощутила в теле, что исцелена от болезни. В то же время Иисус, почувствовав Сам в Себе, что вышла из Него сила, обратился в народе и сказал: кто прикоснулся к Моей одежде?» </a:t>
            </a:r>
          </a:p>
          <a:p>
            <a:pPr marL="0" marR="0" indent="0" algn="ctr">
              <a:buNone/>
            </a:pP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 5:29-30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61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2188D-C342-487D-D20F-17D2D18E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41AA7-1CBD-8C01-4C9F-446E827B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20" y="1605167"/>
            <a:ext cx="9370216" cy="426882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Христа была больше, чем ее проблема.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Ее прикосновение восстановило ее здоровье полностью.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10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E06EE-119A-5382-116D-6EE19567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C7A8-2152-2042-EF1E-ADDD7056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6408" y="783874"/>
            <a:ext cx="10356111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ЕГО ЗАБОТА И ПРИЗЫВ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06A546-CA2F-13BE-83A4-A7579FFD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796902"/>
            <a:ext cx="9370216" cy="4555551"/>
          </a:xfrm>
        </p:spPr>
        <p:txBody>
          <a:bodyPr/>
          <a:lstStyle/>
          <a:p>
            <a:pPr marL="0" indent="0" algn="ctr">
              <a:buNone/>
            </a:pPr>
            <a:endParaRPr lang="en-US" sz="1800" i="1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 5:31-33: «Ученики сказали Ему: Ты видишь, что народ теснит Тебя, и говоришь: «кто прикоснулся ко Мне?» Но Он смотрел вокруг, чтобы увидеть ту, которая сделала это. Женщина в страхе и трепете, зная, что с нею произошло, подошла, пала пред Ним и сказала Ему всю истину». </a:t>
            </a:r>
          </a:p>
          <a:p>
            <a:pPr marL="0" indent="0" algn="ctr">
              <a:buNone/>
            </a:pPr>
            <a:r>
              <a:rPr lang="en-US" sz="20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 5:31- 33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66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68BE0-717C-7581-A4CF-5EB39971A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6D14-ED4B-0C48-7C4E-7779855C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814"/>
            <a:ext cx="10345478" cy="1306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Почему Иисус задал этот Вопрос?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CDF3D-8ABA-B7C1-595F-16D324F2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605516"/>
            <a:ext cx="9370216" cy="525248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Иисус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задал вопрос, не для того чтобы узнать что-то новое.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 знал, что кто-то прикоснулся к Нему с верой. </a:t>
            </a: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Нечистая, нежеланная, женщина к которой нельзя было прикасаться, знала. 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Иисус хотел, чтобы Его ученики, толпа, эта женщина и, как следствие, все мы усвоили важный урок.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Хотя она проявила инициативу, чтобы подойти к Нему, взаимоотношения с Иисусом, которые ведут ко спасению не возникают по НАШЕЙ инициативе.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«Но Бог Свою любовь к нам доказывает тем, что Христос умер за нас, когда мы были еще грешниками». Римлянам 5:8  </a:t>
            </a:r>
            <a:endParaRPr lang="en-US" sz="24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Ей нужно было знать, что Иисус протянул к ней свою руку помощи и принимает ее! 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 хотел, чтобы все знали, что Он увидел ее веру.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722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3432A-10F3-01DE-1224-7A21791B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DDF0-3190-FF08-03CC-5CBDB38F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409273" cy="1306656"/>
          </a:xfrm>
        </p:spPr>
        <p:txBody>
          <a:bodyPr>
            <a:normAutofit/>
          </a:bodyPr>
          <a:lstStyle/>
          <a:p>
            <a:pPr algn="ctr"/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была неприкосновенна и нечиста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F2104E-CB4A-CB0C-7892-38EB1712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881964"/>
            <a:ext cx="9370216" cy="4470490"/>
          </a:xfrm>
        </p:spPr>
        <p:txBody>
          <a:bodyPr>
            <a:normAutofit/>
          </a:bodyPr>
          <a:lstStyle/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дрожала от страха, потому что таким больным было запрещено находится среди людей. 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скажет Иисус, когда узнает что я прикоснулась к Нему?»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Толпа обратила на это внимание и стала высказывать свои суждения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Иисус знал, для чего Он это делает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Иисус хотел восстановить ее, всеми возможными способами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54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AE087-9121-3299-AC86-AD742403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305240-731F-12AB-CA5D-A7816FD4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524000"/>
            <a:ext cx="9370216" cy="4828453"/>
          </a:xfrm>
        </p:spPr>
        <p:txBody>
          <a:bodyPr/>
          <a:lstStyle/>
          <a:p>
            <a:pPr marL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«Скованный тяжелым бременем</a:t>
            </a:r>
          </a:p>
          <a:p>
            <a:pPr marL="0" indent="0" algn="ctr">
              <a:buNone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 грузом вины и стыда.</a:t>
            </a:r>
          </a:p>
          <a:p>
            <a:pPr marL="0" indent="0" algn="ctr">
              <a:buNone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я коснулся подола Твоей одежды.</a:t>
            </a:r>
          </a:p>
          <a:p>
            <a:pPr marL="0" indent="0" algn="ctr">
              <a:buNone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 теперь я уже не прежний!</a:t>
            </a:r>
          </a:p>
          <a:p>
            <a:pPr marL="0" indent="0" algn="ctr">
              <a:buNone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Что-то произошло, и теперь я знаю.</a:t>
            </a:r>
          </a:p>
          <a:p>
            <a:pPr marL="0" indent="0" algn="ctr">
              <a:buNone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Ты исцелил меня и восстановил меня».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465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596E1-3A40-C273-73A4-E5170F66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902F-488E-CE1F-4A97-BC67171B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344"/>
            <a:ext cx="10377376" cy="1306656"/>
          </a:xfrm>
        </p:spPr>
        <p:txBody>
          <a:bodyPr>
            <a:noAutofit/>
          </a:bodyPr>
          <a:lstStyle/>
          <a:p>
            <a:pPr algn="ctr"/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Дар спасения </a:t>
            </a:r>
            <a:b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должен быть самой сокровенной тайной! 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9BF692-B246-6B3C-9B63-5CD3DC4C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711842"/>
            <a:ext cx="9370216" cy="4640611"/>
          </a:xfrm>
        </p:spPr>
        <p:txBody>
          <a:bodyPr>
            <a:normAutofit lnSpcReduction="10000"/>
          </a:bodyPr>
          <a:lstStyle/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Иисус словно призвал женщину поделиться своим свидетельством для Иаира. 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Бог призывает всех нас свидетельствовать о Его доброте, любви и благодати в мире.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Helvetica" pitchFamily="2" charset="0"/>
              </a:rPr>
              <a:t>Евангелие меняет и формирует нашу позицию по отношению к окружающему нас обществу. 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Вера должна быть проповедана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Опыт веры проживается лично, но им необходимо делиться и рассказывать.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«и вы — свидетели Мои, говорит Господь, что Я Бог». 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Исаия 43:12, 2-я часть: 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848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C4F3A-35B1-4D37-5C52-A47E5488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88C83-32CD-2ADC-A222-AC007947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524000"/>
            <a:ext cx="9370216" cy="4828453"/>
          </a:xfrm>
        </p:spPr>
        <p:txBody>
          <a:bodyPr>
            <a:normAutofit/>
          </a:bodyPr>
          <a:lstStyle/>
          <a:p>
            <a:pPr marL="57150" marR="0" indent="-285750">
              <a:buFont typeface="Wingdings" pitchFamily="2" charset="2"/>
              <a:buChar char="v"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«Богу угодно, чтобы мы, рассказывая о Его верности, открывали миру Христа». 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(Эллен Г. Уайт, Желание веков, стр348)</a:t>
            </a: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Я - некто, рассказывающий всем о Том, Кто спасет каждого, кто воззовет к Нему.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«² Так да скажут избавленные Господом, которых избавил Он от руки врага,… ²¹ Да славят Господа за милость Его и за чудные дела Его для сынов человеческих» 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Псалом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  <a:r>
              <a:rPr lang="ru-RU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:2, 21)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535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54" y="217344"/>
            <a:ext cx="721359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Отчаянное положение Иаира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marR="0" indent="0">
              <a:buNone/>
            </a:pPr>
            <a:r>
              <a:rPr lang="ru-RU" i="1" kern="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«Когда Иисус опять переправился в лодке на другой берег, собралось к Нему множество народа. Он был у моря. И вот, приходит один из начальников синагоги, по имени Иаир, и, увидев Его, падает к ногам Его и усиленно просит Его, говоря: дочь моя при смерти; приди и возложи на нее руки, чтобы она выздоровела и осталась жива. Иисус пошел с ним. За Ним следовало множество народа, и теснили Его».</a:t>
            </a:r>
          </a:p>
          <a:p>
            <a:pPr marL="0" marR="0" indent="0" algn="ctr">
              <a:buNone/>
            </a:pPr>
            <a:r>
              <a:rPr lang="ru-RU" i="1" kern="100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Марка 5:21-24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6CD63-CEC0-F7B4-C909-B0E477866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9DA8-3915-3A25-0059-E9367FBE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344"/>
            <a:ext cx="10462436" cy="1306656"/>
          </a:xfrm>
        </p:spPr>
        <p:txBody>
          <a:bodyPr>
            <a:noAutofit/>
          </a:bodyPr>
          <a:lstStyle/>
          <a:p>
            <a:pPr marL="0" marR="0" algn="ctr"/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ЕГО УТЕШЕНИЕ</a:t>
            </a:r>
            <a:br>
              <a:rPr lang="en-US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5207FB-7B30-F02A-1C79-A3204DCA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318438"/>
            <a:ext cx="9370216" cy="5539562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buNone/>
            </a:pPr>
            <a:endParaRPr lang="en-US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«³⁴ Он же сказал ей: дщерь! вера твоя спасла тебя; иди в мире и будь здорова от болезни твоей». 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Ев. От Марка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5:34)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Иисус не видел в ней неприкосновенную женщину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видел:</a:t>
            </a: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увидел 12 лет мучений и боли.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увидел 12 лет горечи.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видел, на какой невероятный риск она пошла, чтобы идти посреди народа, следовавшего за Иисусом.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нужду более чем в физическом исцелении.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разбитое сердце.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ru-RU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3300" b="1" u="sng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единственный раз </a:t>
            </a:r>
            <a:r>
              <a:rPr lang="ru-RU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 Библии, когда Иисус назвал кого-то «дочерью».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77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9CC85-1C8D-EBAC-A217-DBA1F89C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288E94-119B-DE4F-84E7-8EED1D3D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8" y="1775638"/>
            <a:ext cx="9370216" cy="5273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Спустя 12 лет Он хотел, чтобы она услышала Его громкое официальное заявление о том, что исцелена. Когда Иисус сказал ей: «Иди», это слово было сказано в настоящем повелительном наклонении, что в греческом языке </a:t>
            </a: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означает «иди с миром» или «окутайся миром» - пусть это будет вашим постоянным состоянием. </a:t>
            </a:r>
            <a:endParaRPr lang="en-US" b="1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Нет лучшего мира, подобного тому, который дает Иисус!</a:t>
            </a:r>
          </a:p>
          <a:p>
            <a:pPr marL="0" indent="0" algn="ctr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И получить его можно только в молитве! 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818B9-C633-8510-A31E-EE5BA426C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35A877-CA5C-AF4B-98E4-9A4450CCC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776178"/>
            <a:ext cx="9370216" cy="5576276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buNone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Спустя 12 ужасных лет, когда она была никем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buNone/>
            </a:pPr>
            <a:endParaRPr lang="en-US" sz="2400" b="1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тотчас обрела уважение!</a:t>
            </a: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Она была восстановлена полностью</a:t>
            </a: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 буквально вписал ее в Свою семью и назвал своей дочерью!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Он успокоил ее страхи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Он обеспечил ей безопасное будущее.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Греческое слово, которое Марк использовал здесь для обозначения «выздоровления», также означает </a:t>
            </a:r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«спасение» </a:t>
            </a: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sozo</a:t>
            </a: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 Иисус не просто сказал этой женщине: «По вере твоей ты выздоровела». Он буквально сказал ей: «Вера твоя </a:t>
            </a:r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спасла</a:t>
            </a: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тебя!» </a:t>
            </a:r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Ее вера (а не палец) в силу Иисуса (а не в Его одежду) помогли ей стать здоровой. Именно Его личный ответ на ее веру в Него исцелил ее.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34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33BDC-2B23-C852-7E41-10F8D4CF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9E54-9663-F9F4-CFD8-991CCF72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398641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ЗАДАЧА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36F703-1EE0-E141-2F43-0F29E97F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435396"/>
            <a:ext cx="9370216" cy="4917058"/>
          </a:xfrm>
        </p:spPr>
        <p:txBody>
          <a:bodyPr>
            <a:normAutofit/>
          </a:bodyPr>
          <a:lstStyle/>
          <a:p>
            <a:pPr marL="0" marR="0" indent="0" algn="ctr">
              <a:buNone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«Нам нужно понять этот урок, потому что он имеет более глубокий смысл, чем кажется на первый взгляд. Можно находиться в присутствии Христа и даже прижиматься к Нему вплотную, но не получить благословения, потому что мы прикасаемся к Нему лишь случайным прикосновением, как мы это делаем много раз. Есть сотни и тысячи людей, которые думают, что верят в Христа, но они не подходят прикоснуться к Нему с верой, которую проявила страдающая женщина. ...</a:t>
            </a: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dventure" panose="02000503020000020003" pitchFamily="2" charset="0"/>
              </a:rPr>
              <a:t>Вера в Христа открывает двери для жизни вечной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». </a:t>
            </a:r>
          </a:p>
          <a:p>
            <a:pPr marL="0" marR="0" indent="0">
              <a:buNone/>
            </a:pPr>
            <a:r>
              <a:rPr lang="en-C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Э. Г. Уайт, «Прикосновение Веры», Знамение Времени, 25 октября, 1899, 2.</a:t>
            </a:r>
            <a:r>
              <a:rPr lang="en-C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12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B06842-1145-9E19-B508-2E0F1E32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A4E3A0-4757-BFA8-6460-FB4BE1F1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524000"/>
            <a:ext cx="9370216" cy="4828453"/>
          </a:xfrm>
        </p:spPr>
        <p:txBody>
          <a:bodyPr>
            <a:normAutofit fontScale="92500" lnSpcReduction="20000"/>
          </a:bodyPr>
          <a:lstStyle/>
          <a:p>
            <a:pPr marL="57150" marR="0" indent="-285750">
              <a:buFont typeface="Wingdings" pitchFamily="2" charset="2"/>
              <a:buChar char="v"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Вы когда-нибудь находились в такой толпе? Подобно толпе, я следовал за Иисусом в самое жаркое время суток и прижимался к Нему, да, даже прикасался к Нему. Сколько раз эти встречи изменяли мою жизнь? А сколько раз я прикасался к Иисусу в порыве религиозной активности, но так и не прикоснулся к Нему по-настоящему? 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ru-RU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Случайная вера ни к чему вас не приведет. 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 просто находиться в Его присутствии! </a:t>
            </a: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можем находиться в Его присутствии, но не получать Его силу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Недостаточно просто верить в существование Иисуса. Мы с вами должны верить В Иисуса.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2771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64B31-EF21-38EF-F48A-27736A54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FEBF34-3B96-743D-F150-AD9CF6BD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763" y="1913860"/>
            <a:ext cx="8799892" cy="4438593"/>
          </a:xfrm>
        </p:spPr>
        <p:txBody>
          <a:bodyPr>
            <a:normAutofit/>
          </a:bodyPr>
          <a:lstStyle/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связь с Иисусом делает веру живой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 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вера соединяется с Иисусом - неважно, кто вы, - Бог ответит на такую веру в любое время и в любом месте!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Возможно, у вас нет сильной веры, </a:t>
            </a: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но у нас есть сильный Спаситель, и Он отвечает даже на прикосновение к подолу Его одежды.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08710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98B8F-76A1-1B7B-07EC-53EA371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5367-8D33-D47A-5BB8-1D73891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217344"/>
            <a:ext cx="9513454" cy="1306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и сегодня можем стремиться с верой в молитве прикоснуться к подолу одежды Иисуса!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0D64E1-579B-914E-D09D-5AF656E81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818168"/>
            <a:ext cx="9370216" cy="4534286"/>
          </a:xfrm>
        </p:spPr>
        <p:txBody>
          <a:bodyPr/>
          <a:lstStyle/>
          <a:p>
            <a:pPr marL="0" marR="0" indent="0"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Наступило время, чтобы мы с вами, не просто стремились увидеть Иисуса, не просто стремились быть ближе к Нему, как это делала толпа. 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Наступило время с верой устремиться к Иисусу и позволить Богу сотворить чудо в нашей жизни!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29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C994CF-666C-F5B8-7C34-B41EA5DEC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654B-F2C1-E526-19A2-882DAE00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676" y="217344"/>
            <a:ext cx="8252978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 чем думал Иаир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D77-2192-338E-D8AD-4998F2EF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2001116"/>
            <a:ext cx="9894871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«Твоя дочь умерла, Иаир! Не тревожь больше Учителя».</a:t>
            </a:r>
          </a:p>
          <a:p>
            <a:pPr marL="0" indent="0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«Но Иисус, услышав это, сказал ему: не бойся, только веруй, и спасена будет». (Луки 8:49, 50).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0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424D1-F3E4-F6C3-A52C-8B53C355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CE7BE7-F8D8-BE0A-6A65-EEF18B96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701210"/>
            <a:ext cx="9370216" cy="4651244"/>
          </a:xfrm>
        </p:spPr>
        <p:txBody>
          <a:bodyPr/>
          <a:lstStyle/>
          <a:p>
            <a:pPr marL="0" marR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ru-RU" sz="3200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ru-RU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«Это произошло посреди огромной толпы; но толпа осталась не замечена, и Иисус говорил с этой женщиной так, как будто она была единственным человеком в мире». </a:t>
            </a:r>
          </a:p>
          <a:p>
            <a:pPr marL="0" marR="0" indent="0" algn="ctr">
              <a:buNone/>
            </a:pP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Вильям </a:t>
            </a:r>
            <a:r>
              <a:rPr lang="ru-RU" sz="20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Барклэй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 marL="0" marR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704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754CF-6FDC-57EA-962F-EC3312C3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1510-3076-30DF-3D26-F881AFD5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1818167"/>
            <a:ext cx="9894871" cy="4534287"/>
          </a:xfrm>
        </p:spPr>
        <p:txBody>
          <a:bodyPr/>
          <a:lstStyle/>
          <a:p>
            <a:endParaRPr lang="pt-BR" sz="28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у </a:t>
            </a:r>
            <a:r>
              <a:rPr lang="ru-RU" sz="3600" b="1" kern="10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вас желание </a:t>
            </a: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протиснуться сквозь толпу и протянуть руку к Иисусу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sz="36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Поднимите руку и протяните ее вместе со мной прямо сейчас, во время нашей заключительной молитвы. 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BC20D-8281-8D3F-7941-74A21F702EFE}"/>
              </a:ext>
            </a:extLst>
          </p:cNvPr>
          <p:cNvSpPr txBox="1"/>
          <p:nvPr/>
        </p:nvSpPr>
        <p:spPr>
          <a:xfrm>
            <a:off x="0" y="505546"/>
            <a:ext cx="1043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Молитва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8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1971220"/>
          </a:xfrm>
        </p:spPr>
        <p:txBody>
          <a:bodyPr>
            <a:normAutofit/>
          </a:bodyPr>
          <a:lstStyle/>
          <a:p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Подобно Иаиру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мы хотим получить ответы на свои молитвы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659" y="1810877"/>
            <a:ext cx="8767995" cy="4452092"/>
          </a:xfrm>
        </p:spPr>
        <p:txBody>
          <a:bodyPr>
            <a:normAutofit/>
          </a:bodyPr>
          <a:lstStyle/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также, должны спешить к Иисусу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также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должны искренне смириться перед Иисусом. </a:t>
            </a:r>
          </a:p>
          <a:p>
            <a:pPr marL="0" marR="0" indent="0">
              <a:buNone/>
            </a:pPr>
            <a:endParaRPr lang="ru-RU" sz="10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должны искренне изложить пред Ним свою просьбу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должны полностью довериться Его силе и благости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AB249-E62D-4353-3F9A-FB0DE398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74445-C007-9A0B-516D-65A800A3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188564"/>
            <a:ext cx="9959109" cy="4452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«Одна женщина, которая страдала кровотечением двенадцать лет, много потерпела от многих врачей, истощила всё, что было у ней, и не получила никакой пользы, но пришла еще в худшее состояние». 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 5:25-26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90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4D12C-FC32-4989-7CEE-4CF9C136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F5DDEE-3D1A-A0A5-EF84-97ED1676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Как ВЫ ЧУВСТВУЕТЕ СЕБЯ, когда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1966DD-D503-C686-9CFD-81496EFE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458386"/>
            <a:ext cx="9959109" cy="41822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Иисус не спешит отвечать на ваши молитвы? 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Чью-то просьбу считают более важной чем вашу, на молитвенном служении</a:t>
            </a: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Вы молитесь о своей проблеме уже на протяжении очень долгого времени, не получая даже маленькой подсказки и Божьего вмешательства?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783" y="316735"/>
            <a:ext cx="7601527" cy="1306656"/>
          </a:xfrm>
        </p:spPr>
        <p:txBody>
          <a:bodyPr>
            <a:normAutofit/>
          </a:bodyPr>
          <a:lstStyle/>
          <a:p>
            <a:pPr algn="ctr"/>
            <a:r>
              <a:rPr lang="ru-RU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даже не знаем ее имени, </a:t>
            </a:r>
            <a:br>
              <a:rPr lang="ru-RU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но нам известно ее страдание.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2083632"/>
            <a:ext cx="9370216" cy="42688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как Иаир наслаждался 12 годами счастливой жизни со своей дочерью,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Она скорее всего, незамужняя и бездетная, 12 лет в муках умирала от кровотечения.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Это очень долгий срок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Подумайте, сколько всего вы успели сделать за последние 12 лет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6A2F3-3043-FCA7-7994-C3AD8842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C427-11F7-ED38-77AB-FECF48DC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217344"/>
            <a:ext cx="9884412" cy="13066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Это заболевание</a:t>
            </a:r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29C70-04C2-0459-A035-DEBCBA57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126" y="1734153"/>
            <a:ext cx="7601528" cy="43737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 причиной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потери жизненных сил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Привело к постоянным неудобствам и невозможности находиться в обществе. 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Оставили ее без гроша в кармане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Сделало ее навсегда </a:t>
            </a: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«нечистой»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Привело к ужасному одиночеству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Отрезало ее от </a:t>
            </a:r>
            <a:r>
              <a:rPr lang="ru-RU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310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01FA5-9C96-0249-1A16-43FCA3B9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621B-7CF2-0861-9834-6FBE84A2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7" y="217344"/>
            <a:ext cx="10033268" cy="1306656"/>
          </a:xfrm>
        </p:spPr>
        <p:txBody>
          <a:bodyPr>
            <a:normAutofit/>
          </a:bodyPr>
          <a:lstStyle/>
          <a:p>
            <a:pPr algn="ctr"/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Грех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подобно ее болезни, </a:t>
            </a: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отстраняет</a:t>
            </a:r>
            <a:r>
              <a:rPr lang="ru-RU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нас от Бога и друг от друга.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A2C34A-4C97-3FD3-FE1E-66965F4CC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" y="1970450"/>
            <a:ext cx="9370216" cy="4268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Ее церемониальное осквернение прекрасно иллюстрирует то, как грех оскверняет и нас.</a:t>
            </a:r>
            <a:endParaRPr lang="en-US" sz="2400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Грех отделяет нас от Бога и друг от друга. 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Наш грех так же постыден и дорогостоящ, как и ее тяжелое положение в том социуме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Как ее болезнь медленно убивала ее, так и грех истощает наши жизненные силы, ведя нас к верной смерти.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Мы пытаемся лечить его, обращаясь к всевозможным «докторам»: «доктору удовольствий», „доктору развлечений“, „доктору карьеры“, но так, как ее положение было безнадежным, так и грех является безнадежной проблемой без Великого Врача; </a:t>
            </a:r>
          </a:p>
          <a:p>
            <a:pPr marL="0" indent="0">
              <a:buNone/>
            </a:pPr>
            <a:endParaRPr lang="en-US" sz="2000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1200" kern="100" dirty="0">
              <a:solidFill>
                <a:srgbClr val="000000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Человеческого лекарства от греха не существует.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2848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2B27E0-C336-794D-FA65-DC0719F9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AF9-05AE-6CF0-132D-F7377D9A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441171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ЕЕ КОНТАКТ С ХРИСТОМ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2B03F2-EFA4-4896-B5FA-FDB0BD0A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2083632"/>
            <a:ext cx="9370216" cy="426882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— услышав об Иисусе, подошла сзади с толпой народа и прикоснулась к одежде Его, ибо говорила: если хотя к одежде Его прикоснусь, то выздоровею». </a:t>
            </a:r>
            <a:endParaRPr lang="en-US" sz="3200" b="1" i="1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Марка 5:27-28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7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InternationalWomensDayPrayer_SERMON_  -  Read-Only" id="{02CF4913-BE4D-A54A-9F0B-24B691A098FA}" vid="{7B038078-A16F-144F-9EC3-25CED95187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7125</TotalTime>
  <Words>2027</Words>
  <Application>Microsoft Office PowerPoint</Application>
  <PresentationFormat>Широкоэкранный</PresentationFormat>
  <Paragraphs>159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Adventure</vt:lpstr>
      <vt:lpstr>Arial</vt:lpstr>
      <vt:lpstr>Avenir Book</vt:lpstr>
      <vt:lpstr>Calibri</vt:lpstr>
      <vt:lpstr>Calibri Light</vt:lpstr>
      <vt:lpstr>Century</vt:lpstr>
      <vt:lpstr>Helvetica</vt:lpstr>
      <vt:lpstr>Montserrat Medium</vt:lpstr>
      <vt:lpstr>Times New Roman</vt:lpstr>
      <vt:lpstr>Wingdings</vt:lpstr>
      <vt:lpstr>Office Theme</vt:lpstr>
      <vt:lpstr>Презентация PowerPoint</vt:lpstr>
      <vt:lpstr>Отчаянное положение Иаира</vt:lpstr>
      <vt:lpstr>Подобно Иаиру, если мы хотим получить ответы на свои молитвы: </vt:lpstr>
      <vt:lpstr>Презентация PowerPoint</vt:lpstr>
      <vt:lpstr>Как ВЫ ЧУВСТВУЕТЕ СЕБЯ, когда:</vt:lpstr>
      <vt:lpstr>Мы даже не знаем ее имени,  но нам известно ее страдание.</vt:lpstr>
      <vt:lpstr>Это заболевание:</vt:lpstr>
      <vt:lpstr>Грех, подобно ее болезни, отстраняет нас от Бога и друг от друга.</vt:lpstr>
      <vt:lpstr> ЕЕ КОНТАКТ С ХРИСТОМ </vt:lpstr>
      <vt:lpstr>Презентация PowerPoint</vt:lpstr>
      <vt:lpstr>У нее был главный приоритет - она должна была дотронуться до Иисуса</vt:lpstr>
      <vt:lpstr> ЧУДО ЕГО ИСЦЕЛЕНИЯ </vt:lpstr>
      <vt:lpstr>Презентация PowerPoint</vt:lpstr>
      <vt:lpstr> ЕГО ЗАБОТА И ПРИЗЫВ </vt:lpstr>
      <vt:lpstr>Почему Иисус задал этот Вопрос?</vt:lpstr>
      <vt:lpstr>Она была неприкосновенна и нечиста</vt:lpstr>
      <vt:lpstr>Презентация PowerPoint</vt:lpstr>
      <vt:lpstr> Дар спасения  не должен быть самой сокровенной тайной!  </vt:lpstr>
      <vt:lpstr>Презентация PowerPoint</vt:lpstr>
      <vt:lpstr>  ЕГО УТЕШЕНИЕ   </vt:lpstr>
      <vt:lpstr>Презентация PowerPoint</vt:lpstr>
      <vt:lpstr>Презентация PowerPoint</vt:lpstr>
      <vt:lpstr> НАША ЗАДАЧА </vt:lpstr>
      <vt:lpstr>Презентация PowerPoint</vt:lpstr>
      <vt:lpstr>Презентация PowerPoint</vt:lpstr>
      <vt:lpstr>Мы и сегодня можем стремиться с верой в молитве прикоснуться к подолу одежды Иисуса! </vt:lpstr>
      <vt:lpstr>О чем думал Иаир?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Stele, Galina</dc:creator>
  <cp:lastModifiedBy>Ирина Велишко</cp:lastModifiedBy>
  <cp:revision>61</cp:revision>
  <dcterms:created xsi:type="dcterms:W3CDTF">2025-01-21T22:34:02Z</dcterms:created>
  <dcterms:modified xsi:type="dcterms:W3CDTF">2025-02-04T05:19:50Z</dcterms:modified>
</cp:coreProperties>
</file>