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77" r:id="rId6"/>
    <p:sldId id="272" r:id="rId7"/>
    <p:sldId id="278" r:id="rId8"/>
    <p:sldId id="295" r:id="rId9"/>
    <p:sldId id="279" r:id="rId10"/>
    <p:sldId id="296" r:id="rId11"/>
    <p:sldId id="280" r:id="rId12"/>
    <p:sldId id="261" r:id="rId13"/>
    <p:sldId id="265" r:id="rId14"/>
    <p:sldId id="286" r:id="rId15"/>
    <p:sldId id="281" r:id="rId16"/>
    <p:sldId id="291" r:id="rId17"/>
    <p:sldId id="290" r:id="rId18"/>
    <p:sldId id="282" r:id="rId19"/>
    <p:sldId id="271" r:id="rId20"/>
    <p:sldId id="283" r:id="rId21"/>
    <p:sldId id="259" r:id="rId22"/>
    <p:sldId id="292" r:id="rId23"/>
    <p:sldId id="266" r:id="rId24"/>
    <p:sldId id="288" r:id="rId25"/>
    <p:sldId id="284" r:id="rId26"/>
    <p:sldId id="289" r:id="rId27"/>
    <p:sldId id="267" r:id="rId28"/>
    <p:sldId id="268" r:id="rId29"/>
    <p:sldId id="269" r:id="rId30"/>
    <p:sldId id="270" r:id="rId31"/>
    <p:sldId id="262" r:id="rId32"/>
    <p:sldId id="260" r:id="rId33"/>
    <p:sldId id="263" r:id="rId34"/>
    <p:sldId id="264" r:id="rId35"/>
    <p:sldId id="293" r:id="rId36"/>
    <p:sldId id="257" r:id="rId37"/>
    <p:sldId id="294" r:id="rId38"/>
    <p:sldId id="285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E67"/>
    <a:srgbClr val="56133C"/>
    <a:srgbClr val="691642"/>
    <a:srgbClr val="DA928A"/>
    <a:srgbClr val="F6B42C"/>
    <a:srgbClr val="B9704E"/>
    <a:srgbClr val="D68F67"/>
    <a:srgbClr val="5E6373"/>
    <a:srgbClr val="7E736B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04/02/2025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adventist.org/article?id=7CF2&amp;highlight=Anna%7CKnigh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092" y="2042698"/>
            <a:ext cx="5116945" cy="886914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D72E67"/>
                </a:solidFill>
                <a:effectLst/>
                <a:latin typeface="Botanical Flourish - Personal U" panose="02000500000000000000" pitchFamily="50" charset="0"/>
                <a:ea typeface="Daydreamer" pitchFamily="2" charset="-128"/>
                <a:cs typeface="Daydreamer" pitchFamily="2" charset="-128"/>
              </a:rPr>
              <a:t>Его Дочерью</a:t>
            </a:r>
            <a:endParaRPr lang="pt-BR" sz="4400" b="1" dirty="0">
              <a:solidFill>
                <a:srgbClr val="D72E67"/>
              </a:solidFill>
              <a:latin typeface="Botanical Flourish - Personal U" panose="02000500000000000000" pitchFamily="50" charset="0"/>
              <a:ea typeface="Daydreamer" pitchFamily="2" charset="-128"/>
              <a:cs typeface="Daydreamer" pitchFamily="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1385455" y="634855"/>
            <a:ext cx="640560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Montserrat Medium" panose="00000600000000000000" pitchFamily="50" charset="0"/>
              </a:rPr>
              <a:t>2025 </a:t>
            </a:r>
            <a:r>
              <a:rPr lang="ru-RU" sz="1300" dirty="0">
                <a:solidFill>
                  <a:schemeClr val="bg1"/>
                </a:solidFill>
                <a:latin typeface="Montserrat Medium" panose="00000600000000000000" pitchFamily="50" charset="0"/>
              </a:rPr>
              <a:t>МЕЖДУНАРОДНЫЙ ЖЕНСКИЙ ДЕНЬ МОЛИТВЫ</a:t>
            </a:r>
            <a:endParaRPr lang="pt-BR" sz="13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6C7BA-D52E-71E3-0CFF-28B2C7BF35E8}"/>
              </a:ext>
            </a:extLst>
          </p:cNvPr>
          <p:cNvSpPr txBox="1"/>
          <p:nvPr/>
        </p:nvSpPr>
        <p:spPr>
          <a:xfrm>
            <a:off x="277091" y="1306196"/>
            <a:ext cx="7905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150" dirty="0">
                <a:solidFill>
                  <a:srgbClr val="56133C"/>
                </a:solidFill>
                <a:effectLst/>
                <a:latin typeface="Montserrat Light" panose="000004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Открывая для себя радость быть</a:t>
            </a:r>
            <a:endParaRPr lang="pt-BR" sz="3600" spc="-150" dirty="0">
              <a:solidFill>
                <a:srgbClr val="56133C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4D3B6-125C-F097-0897-35279BED27EA}"/>
              </a:ext>
            </a:extLst>
          </p:cNvPr>
          <p:cNvSpPr txBox="1"/>
          <p:nvPr/>
        </p:nvSpPr>
        <p:spPr>
          <a:xfrm>
            <a:off x="3806768" y="2331478"/>
            <a:ext cx="369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ru-RU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Автор Харисса Тороссиан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AB27D-A5CA-35D6-D8BA-7E08B315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47A9-3DEA-A2FC-BF75-DFA1BAD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2420470"/>
            <a:ext cx="9959109" cy="3922603"/>
          </a:xfrm>
        </p:spPr>
        <p:txBody>
          <a:bodyPr>
            <a:normAutofit/>
          </a:bodyPr>
          <a:lstStyle/>
          <a:p>
            <a:pPr marL="457200" marR="0" lvl="1" indent="0">
              <a:buClr>
                <a:srgbClr val="000000"/>
              </a:buClr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«Так каждый из вас да любит свою жену, как самого себя; а жена да боится своего мужа».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Ефесянам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5:33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95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0ECBB-456A-F506-D6F4-2E681E3FD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4886-7FA1-0CE8-8629-D7500610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93" y="21535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Один врач однажды сказал: «Если бы женщины чувствовали, что их действительно уважают как жену и мать, они бы не чувствовали необходимости отказываться от нее ради чего-то лучшего. Если бы они чувствовали, что их ценят так же, как мужчин, им бы не было нужды стремиться к той ответственности, которую несут мужчины. Если бы они могли наслаждаться достоинством и статусом, дарованными им Творцом, то их женственность ценилась бы как главное достоинство, а не презиралась как старая одежда, которую нужно выбросить. Несомненно, будущее нашей страны зависит от того, какими она видит своих женщин, и я надеюсь, что мы научим наших маленьких девочек радоваться тому, что они были избраны Богом для особого счастья быть женственными».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31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E0799-D456-F9C5-C69B-D05B49E8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11A4D5-39D2-CD69-AA23-30D4B0D5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37" y="217344"/>
            <a:ext cx="7483764" cy="1325563"/>
          </a:xfrm>
        </p:spPr>
        <p:txBody>
          <a:bodyPr>
            <a:normAutofit fontScale="90000"/>
          </a:bodyPr>
          <a:lstStyle/>
          <a:p>
            <a:pPr marL="0" marR="0"/>
            <a:br>
              <a:rPr lang="en-US" sz="40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3B00E0-1C92-85F2-A15D-88CC22C0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36" y="1542906"/>
            <a:ext cx="7483764" cy="4968729"/>
          </a:xfrm>
        </p:spPr>
        <p:txBody>
          <a:bodyPr/>
          <a:lstStyle/>
          <a:p>
            <a:pPr marL="342900" marR="0" lvl="0" indent="-342900">
              <a:buFont typeface="Wingdings" pitchFamily="2" charset="2"/>
              <a:buChar char=""/>
            </a:pPr>
            <a:endParaRPr lang="en-CA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endParaRPr lang="en-CA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Как, по-вашему, мы можем лучше праздновать и принимать данные Богом различия между мужчинами и женщинами в наших семьях и в наших церквях? </a:t>
            </a: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эти различия говорят нам о нашем Создателе?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71942-D9BC-A604-9C44-E2F02697C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6702B-E881-92AB-95B6-C4DB154E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18805"/>
            <a:ext cx="9848271" cy="4607625"/>
          </a:xfrm>
        </p:spPr>
        <p:txBody>
          <a:bodyPr>
            <a:normAutofit lnSpcReduction="10000"/>
          </a:bodyPr>
          <a:lstStyle/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дополняем друг друга так, как создал нас Бог. Женщины намеренно созданы Богом, отличающимися от мужчин.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характеризует жизнь добродетельных женщин?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Добродетельная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женщина - это женщина, которая видит  себя посвятившей свою жизнь Богу.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Подобно женщине из нашей сегодняшней истории, добродетельные женщины знают, что они - дочери Бога.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Притчей 31 главе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Соломон примечательно описывает, как выглядит добродетельная женщина. Его целевая аудитория в этой главе - мужчины: 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найдет добродетельную жену? цена ее выше жемчугов»;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(Притчи 31:10).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4B51F-52D9-9441-9BCC-1167FB6D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873126"/>
            <a:ext cx="9848272" cy="1325563"/>
          </a:xfrm>
        </p:spPr>
        <p:txBody>
          <a:bodyPr>
            <a:normAutofit/>
          </a:bodyPr>
          <a:lstStyle/>
          <a:p>
            <a:r>
              <a:rPr lang="ru-RU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ДОБРОДЕТЕЛЬНАЯ ЖЕНЩИНА</a:t>
            </a:r>
            <a:br>
              <a:rPr 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b="1" dirty="0">
              <a:solidFill>
                <a:schemeClr val="accent1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6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23886-B4B3-4680-F7B2-F46B252D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EF04AC-1AFC-792A-3D85-49452277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648198"/>
            <a:ext cx="9848271" cy="3158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1FF3A-BB8B-26A0-57AF-3620AB29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527128"/>
            <a:ext cx="10229272" cy="1052925"/>
          </a:xfrm>
        </p:spPr>
        <p:txBody>
          <a:bodyPr>
            <a:normAutofit fontScale="90000"/>
          </a:bodyPr>
          <a:lstStyle/>
          <a:p>
            <a:pPr marR="0" lvl="0" algn="ctr">
              <a:buClr>
                <a:srgbClr val="000000"/>
              </a:buClr>
            </a:pPr>
            <a:br>
              <a:rPr lang="en-CA" sz="32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CA" sz="32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CA" sz="32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	Добродетельная женщина бесценна благодаря своему ХАРАКТЕРУ.</a:t>
            </a:r>
            <a:br>
              <a:rPr lang="en-US" sz="31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1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31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«уверено в ней сердце мужа ее, и он не останется без прибытка; она воздает ему добром, а не злом, во все дни жизни своей. ¹³ Добывает шерсть и лен, и с охотою работает своими руками».</a:t>
            </a:r>
            <a:br>
              <a:rPr lang="ru-R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 31:11-12 </a:t>
            </a:r>
            <a:br>
              <a:rPr lang="ru-R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DC65A-9C2E-2CB9-079E-24A94710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79B-4E39-A3CF-C45E-CB8DA5A8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marR="0"/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Притчах 31 главе мы видим, что добродетельная женщина — это та, кому ее муж может доверять. 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присутствие в его жизни является благословением и поддерживает его.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полностью раскрывает свой потенциал.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06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92879-1B67-1AB5-6BB0-551E42538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3864-B7D9-F75B-A8A6-89A0BAC0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Лютер Кинг-младший однажды сказал, что мечтает о том дне, когда его дети будут жить в мире, где их будут судить не по цвету кожи, </a:t>
            </a:r>
            <a:r>
              <a:rPr lang="ru-RU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 по характеру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Мы видим ОБРАЗ добродетельной женщины</a:t>
            </a:r>
          </a:p>
          <a:p>
            <a:pPr marL="0" marR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«Миловидность обманчива, и красота суетна; </a:t>
            </a:r>
          </a:p>
          <a:p>
            <a:pPr marL="0" marR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	НО жена, боящаяся Господа, достойна хвалы».</a:t>
            </a:r>
            <a:endParaRPr lang="en-US" sz="28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buNone/>
            </a:pPr>
            <a:r>
              <a:rPr lang="en-US" sz="2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 31:30)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22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39678-B821-5FD1-A7AE-F674ECDA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E868-C994-255C-9E6B-665E97EE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6938818" cy="1325563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E260-4BEB-5566-1570-E98CAB90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1972235"/>
            <a:ext cx="9959109" cy="4392706"/>
          </a:xfrm>
        </p:spPr>
        <p:txBody>
          <a:bodyPr>
            <a:normAutofit lnSpcReduction="10000"/>
          </a:bodyPr>
          <a:lstStyle/>
          <a:p>
            <a:pPr marL="0" marR="0"/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Женщины, дело не во внешности, обаянии, харизме или сексуальной привлекательности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.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Самое главное - это ваши отношения с Иисусом. Это основа христианского характера.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Обстоятельства меняются, внешность увядает, но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остается неизменным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Добродетельные женщины в первую очередь ищут Бога.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«Начало мудрости — страх Господень, </a:t>
            </a:r>
          </a:p>
          <a:p>
            <a:pPr marL="0" marR="0" indent="0">
              <a:buNone/>
            </a:pP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познание Святого — разум». </a:t>
            </a:r>
            <a:r>
              <a:rPr lang="en-US" sz="2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  <a:p>
            <a:pPr marL="0" marR="0" indent="0">
              <a:buNone/>
            </a:pPr>
            <a:r>
              <a:rPr lang="en-US" sz="2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 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 9:10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2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ED66A-BCE7-518A-BBBE-C942E6E87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1A17-9432-883B-4F03-2A0EC57A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16" y="1858584"/>
            <a:ext cx="9959109" cy="4542190"/>
          </a:xfrm>
        </p:spPr>
        <p:txBody>
          <a:bodyPr>
            <a:normAutofit/>
          </a:bodyPr>
          <a:lstStyle/>
          <a:p>
            <a:pPr marL="0" marR="0"/>
            <a:endParaRPr lang="en-US" sz="2400" b="1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«Ищите же прежде Царства Божия и правды Его, </a:t>
            </a:r>
          </a:p>
          <a:p>
            <a:pPr marL="0" marR="0" indent="0">
              <a:buNone/>
            </a:pP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и это все приложится вам».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Ев. От Мф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6:33)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Каждый день находить время для отдыха у ног Иисуса и насладится покоем во Христе - это так важно.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чем Руфь 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вышла замуж и стала матерью, прежде чем она стала богатой и влиятельной женщиной, Вооз сказал: «...ибо у всех ворот народа моего знают, что ты женщина добродетельная»;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(Руфь 3:11).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Добродетельные женщины отражают характер Иисуса для других; они напоминают людям об Иисусе своей жизнью.</a:t>
            </a:r>
            <a:endParaRPr lang="ru-RU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87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55E39-71B3-AB50-E878-1B8C96EA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F407E0-51E5-E7C5-B87E-343F6D5E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6" y="2434443"/>
            <a:ext cx="9848271" cy="3661557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«Добывает шерсть и лен, и с охотою работает своими руками. Она, как купеческие корабли, издалека добывает хлеб свой. Она встает еще ночью и раздает пищу в доме своем и урочное служанкам своим. Задумает она о поле, и приобретает его; от плодов рук своих насаждает виноградник. Препоясывает силою чресла свои и укрепляет мышцы свои. Она чувствует, что занятие ее хорошо, и — светильник ее не гаснет и ночью». 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Притчи 31:13-18)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1E29B-DD7F-56D6-CBE3-BEAABC6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6" y="1190627"/>
            <a:ext cx="9848272" cy="1243816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CA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CA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	Добродетельные женщины - ТРУДОЛЮБИВЫ.</a:t>
            </a:r>
            <a:br>
              <a:rPr lang="en-US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3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D4C71-C870-2DD2-16C1-592A200CB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3B90-E3DB-FAA6-4000-AAC6CA67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8" y="217344"/>
            <a:ext cx="5244604" cy="1325563"/>
          </a:xfrm>
        </p:spPr>
        <p:txBody>
          <a:bodyPr>
            <a:noAutofit/>
          </a:bodyPr>
          <a:lstStyle/>
          <a:p>
            <a:pPr algn="ctr"/>
            <a:br>
              <a:rPr lang="en-US" sz="28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БОГ определяет,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что значит быть добродетельной женщиной? </a:t>
            </a:r>
            <a:b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800C-3FBE-C02F-6711-B55B2555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всего спросить об этом у Бога, это была Его идея сотворить ее. </a:t>
            </a:r>
            <a:r>
              <a:rPr lang="en-US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«Трава засыхает, цвет увядает, а слово Бога нашего пребудет вечно». </a:t>
            </a:r>
            <a:r>
              <a:rPr lang="en-US" sz="28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Исаия 40:8</a:t>
            </a:r>
            <a:r>
              <a:rPr lang="en-US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546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5F7F5-B577-B84B-75AA-7FA567F3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E967-E505-8B98-6506-5B378AA3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должны служить Господу: Устремляйте свои мысли к нетленному, служите вечному Царю и живите, чтобы угодить только Ему.</a:t>
            </a:r>
          </a:p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библейских пророчествах Божья церковь изображается как прекрасная и нежная женщина. </a:t>
            </a:r>
          </a:p>
          <a:p>
            <a:pPr marL="0" marR="0" indent="0">
              <a:buNone/>
            </a:pPr>
            <a:endParaRPr lang="ru-RU" sz="24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 многом Притчи 31 - это также описание того, какой должна быть Божья церковь в своем служении Богу, и описание Богом данной роли женщин.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35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5BFA46-6CDD-F90F-6D07-210D874D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37" y="217344"/>
            <a:ext cx="7483764" cy="1325563"/>
          </a:xfrm>
        </p:spPr>
        <p:txBody>
          <a:bodyPr>
            <a:normAutofit/>
          </a:bodyPr>
          <a:lstStyle/>
          <a:p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538876-E04D-ACA4-0244-2AE1B3A0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636" y="1739900"/>
            <a:ext cx="7483764" cy="4356100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способности и возможности служения, которые присущи только женщинам или для которых женщины наиболее приспособлены. </a:t>
            </a:r>
            <a:endParaRPr lang="en-CA" kern="100" dirty="0">
              <a:solidFill>
                <a:srgbClr val="C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Обсудите, как эти уникальные дары и качества можно использовать для служения в общине вашей поместной церкви.</a:t>
            </a:r>
          </a:p>
          <a:p>
            <a:pPr marL="0" marR="0" lvl="0" indent="0">
              <a:buNone/>
            </a:pPr>
            <a:endParaRPr lang="en-CA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909FE-F7EA-95B7-D34F-CB7ACA86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212FF4-366B-0583-CA3B-EDEE4343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37" y="217344"/>
            <a:ext cx="7483764" cy="1325563"/>
          </a:xfrm>
        </p:spPr>
        <p:txBody>
          <a:bodyPr>
            <a:normAutofit/>
          </a:bodyPr>
          <a:lstStyle/>
          <a:p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</a:t>
            </a:r>
            <a:b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F21E4B-080B-5A54-E153-ADD43E5F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37" y="1039906"/>
            <a:ext cx="7483764" cy="5260091"/>
          </a:xfrm>
        </p:spPr>
        <p:txBody>
          <a:bodyPr>
            <a:normAutofit fontScale="40000" lnSpcReduction="20000"/>
          </a:bodyPr>
          <a:lstStyle/>
          <a:p>
            <a:pPr marL="3657600" lvl="8" indent="0">
              <a:buNone/>
            </a:pP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endParaRPr lang="en-CA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5100" b="1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 формулировании ответов обратите внимание на следующую цитату:</a:t>
            </a:r>
          </a:p>
          <a:p>
            <a:pPr marL="0" marR="0" indent="0">
              <a:buNone/>
            </a:pPr>
            <a:endParaRPr lang="ru-RU" sz="5100" b="1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51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«У Господа есть работа как для женщин, так же и для мужчин. Они могут избрать свое служение в Его работе в это последнее время, и Он будет действовать через них. Если они проникнутся чувством своего долга и будут трудиться под влиянием Святого Духа, они обретут то самообладание, которое необходимо для этого времени. Спаситель озарит светом своего лика этих самоотверженных женщин и даст им силу, превосходящую мужскую. Они смогут выполнять в семьях работу, которая не под силу мужчинам, работу, достигающую их внутренний мир. Они могут благовествовать тем сердцам, которым не могут благовествовать мужчины. Их труд важен».</a:t>
            </a:r>
          </a:p>
          <a:p>
            <a:pPr marL="0" marR="0" indent="0">
              <a:buNone/>
            </a:pPr>
            <a:endParaRPr lang="ru-RU" sz="5100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2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э. г. Уайт </a:t>
            </a:r>
            <a:r>
              <a:rPr lang="en-US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ru-RU" sz="30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обращенные к членам церкви</a:t>
            </a:r>
            <a:r>
              <a:rPr lang="en-US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ru-RU" sz="3000" i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Адвентистский журнал </a:t>
            </a:r>
            <a:r>
              <a:rPr lang="ru-RU" sz="3000" i="1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Ревью</a:t>
            </a:r>
            <a:r>
              <a:rPr lang="ru-RU" sz="3000" i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энд Геральд</a:t>
            </a:r>
            <a:r>
              <a:rPr lang="en-US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26 августа</a:t>
            </a:r>
            <a:r>
              <a:rPr lang="en-US" sz="30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1902, 7)</a:t>
            </a:r>
            <a:endParaRPr lang="pt-BR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8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B1058-76DF-F683-8847-92C3FCF4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8EE227-24A8-2EA0-67C9-B4D610D0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434442"/>
            <a:ext cx="9848271" cy="3918011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«Длань свою она открывает бедному, и руку свою подает нуждающемуся».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 31:20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/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Бог создал женщину, Он дал ей сердце исполненное сострадания.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CD18B-C9CC-C160-6234-E9C4BD2F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873126"/>
            <a:ext cx="9848272" cy="1325563"/>
          </a:xfrm>
        </p:spPr>
        <p:txBody>
          <a:bodyPr>
            <a:normAutofit/>
          </a:bodyPr>
          <a:lstStyle/>
          <a:p>
            <a:r>
              <a:rPr lang="ru-RU" sz="2400" b="1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	Добродетельные женщины СОСТРАДАТЕЛЬНЫ.</a:t>
            </a:r>
            <a:b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solidFill>
                <a:schemeClr val="accent1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B6BC0-264F-C539-5F32-09CFA1CE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7A69-143C-F24F-E5C3-304CBB0B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18447"/>
            <a:ext cx="9959109" cy="4710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Божье призывает нас: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endParaRPr lang="en-CA" sz="18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Говорите прямо: любите других с Божественной мудростью, смелостью и добротой, поддерживая других.</a:t>
            </a:r>
          </a:p>
          <a:p>
            <a:pPr marL="342900" marR="0" lvl="0" indent="-342900">
              <a:buFont typeface="Symbol" pitchFamily="2" charset="2"/>
              <a:buChar char=""/>
            </a:pPr>
            <a:endParaRPr lang="ru-RU" sz="1800" b="1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ru-RU" sz="18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«Уста свои открывает с мудростью, и кроткое наставление на языке ее».</a:t>
            </a:r>
            <a:r>
              <a:rPr lang="ru-RU" sz="18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CA" sz="1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31:26)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смиренными: постоянно помните о гордости и эгоизме. Не думайте о себе хуже, чем вы стоите, но думайте меньше о себе.</a:t>
            </a:r>
          </a:p>
          <a:p>
            <a:pPr marL="342900" marR="0" lvl="0" indent="-342900">
              <a:buFont typeface="Symbol" pitchFamily="2" charset="2"/>
              <a:buChar char=""/>
            </a:pPr>
            <a:endParaRPr lang="ru-RU" sz="1800" b="1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ru-RU" sz="1800" b="1" i="1" kern="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«Ничего не делайте по любопрению или по тщеславию, но по смиренномудрию почитайте один другого высшим себя». </a:t>
            </a:r>
            <a:r>
              <a:rPr lang="en-CA" sz="1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ru-RU" sz="1800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Филиппийцам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2:3)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047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1F383-748B-6CE2-A90D-B36A5CCF1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F71B11-DB9F-A283-BDFA-CA94E412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37" y="217344"/>
            <a:ext cx="7483764" cy="1325563"/>
          </a:xfrm>
        </p:spPr>
        <p:txBody>
          <a:bodyPr>
            <a:normAutofit/>
          </a:bodyPr>
          <a:lstStyle/>
          <a:p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1508F1-1AAE-E99E-B585-39287CF0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691" y="1091214"/>
            <a:ext cx="7483764" cy="4968729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Какими особыми для женщин способами дочери Божьи могут проявить сострадание в  </a:t>
            </a:r>
          </a:p>
          <a:p>
            <a:pPr marR="0" lvl="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своих домах?</a:t>
            </a:r>
          </a:p>
          <a:p>
            <a:pPr marR="0" lvl="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своих церквях? </a:t>
            </a:r>
          </a:p>
          <a:p>
            <a:pPr marR="0" lvl="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своих общинах?</a:t>
            </a:r>
          </a:p>
          <a:p>
            <a:pPr marL="0" marR="0" indent="0">
              <a:buNone/>
            </a:pPr>
            <a:endParaRPr lang="en-US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важно сострадание для выполнения Великого поручения, записанного в Евангелии от Матфея 28:19-20?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011EF-4505-309D-B25D-BB95E543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470E47-412A-99CB-16F0-EAB32F81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2427290"/>
            <a:ext cx="9848271" cy="4153764"/>
          </a:xfrm>
        </p:spPr>
        <p:txBody>
          <a:bodyPr/>
          <a:lstStyle/>
          <a:p>
            <a:pPr marL="0" marR="0"/>
            <a:r>
              <a:rPr lang="ru-RU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«Не боится стужи для семьи своей, потому что вся семья ее одета в двойные одежды». </a:t>
            </a:r>
            <a:r>
              <a:rPr lang="en-US" sz="2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31:21)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Добродетельные женщины могут быть уверены в себе, потому что они знают, что являются дочерями Царя царей. Они знают, что принадлежат Ему! 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BBA45-439A-37D9-A04F-3E573FF2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873126"/>
            <a:ext cx="9848272" cy="1325563"/>
          </a:xfrm>
        </p:spPr>
        <p:txBody>
          <a:bodyPr>
            <a:normAutofit/>
          </a:bodyPr>
          <a:lstStyle/>
          <a:p>
            <a:b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Добродетельные женщины уверены в себе.</a:t>
            </a:r>
            <a:br>
              <a:rPr lang="en-US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28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232E8-41EA-4319-149F-D56C7CEE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6F2B-0F6F-9414-C798-870C2504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7" y="2344016"/>
            <a:ext cx="9959109" cy="4351338"/>
          </a:xfrm>
        </p:spPr>
        <p:txBody>
          <a:bodyPr>
            <a:normAutofit/>
          </a:bodyPr>
          <a:lstStyle/>
          <a:p>
            <a:pPr marL="0" marR="0"/>
            <a:r>
              <a:rPr lang="ru-RU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«Миловидность обманчива, и красота суетна; но жена, боящаяся Господа, достойна хвалы». 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Притчи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31:30)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Дочери Божьи обладают истинной красотой - красотой характера. Тело стареет, но личность развивается. </a:t>
            </a:r>
          </a:p>
          <a:p>
            <a:pPr marL="0" marR="0"/>
            <a:endParaRPr lang="ru-RU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выбираем, во что вкладывать деньги. Давайте вкладывать в то, что вечно.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53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CEE4A-104A-C1AD-F5DA-80521D8BB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092E-9B42-98A2-CD3F-D4F1EFF5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5204524" cy="1325563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 знали об этом</a:t>
            </a:r>
            <a:r>
              <a:rPr lang="en-US" sz="31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31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1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1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CF6A-78EF-928C-A247-5955DFD9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2289318"/>
            <a:ext cx="9959109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32% девочек-подростков говорят, что, когда они плохо относятся к своему телу, Инстаграм заставляет их чувствовать себя еще хуже?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Инстаграм усиливает тревогу и депрессию.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подростков, которые сообщали о суицидальных мыслях, 13% британских и 6% американских пользователей связывали желание покончить с собой с Инстаграмом.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Инстаграм усугубляет проблемы с принятием своего тела у каждой третьей девочки-подростка.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46C7C-C5A5-CD21-6FEE-1AC942E5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0F46-1D43-7FBF-26ED-FCC28820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2017445"/>
            <a:ext cx="9959109" cy="4351338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ru-RU" sz="2400" b="1" i="1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«Да будет украшением вашим не внешнее плетение волос, не золотые уборы или нарядность в одежде, но сокровенный сердца человек в нетленной красоте кроткого и молчаливого духа, что драгоценно пред Богом».</a:t>
            </a: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1Петра 3:3, 4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«Скромная, благочестивая женщина будет одеваться скромно. ...Та, которая проста и непритязательна в одежде и в манерах, показывает, что она понимает, что истинная женщина характеризуется нравственными достоинствами. Как очаровательна, как интересна простота в одежде, которая по своей привлекательности может сравниться с полевыми цветами». </a:t>
            </a: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Эллен Г. Уайт</a:t>
            </a: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24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http://text.egwwritings.org/book/b19</a:t>
            </a: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8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23803"/>
            <a:ext cx="9848271" cy="4428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 сказал Бог: сотворим человека по образу Нашему и по подобию Нашему, и да владычествуют они над рыбами морскими, и над птицами небесными, и над скотом, и над всею землею, и над всеми гадами, пресмыкающимися по земле. И сотворил Бог человека по образу Своему, по образу Божию сотворил его; мужчину и женщину сотворил их».</a:t>
            </a:r>
            <a:r>
              <a:rPr lang="en-US" sz="2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Бытие 1:26-27: 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 и женщины созданы Богом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образу Божьему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подобию Божьему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и Он создал нас,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мы владычествовали над землей.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87488-4A6B-6047-FF9F-25AA1B35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8145"/>
            <a:ext cx="10367158" cy="942543"/>
          </a:xfrm>
        </p:spPr>
        <p:txBody>
          <a:bodyPr>
            <a:normAutofit fontScale="90000"/>
          </a:bodyPr>
          <a:lstStyle/>
          <a:p>
            <a:b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 и Женщины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685F7-A7DD-122F-CAE0-6F105036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0750-6D46-9CFD-A9C0-E4979B57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Бог призывает женщин и мужчин к контркультурной жизни в скромной простоте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«Мы же все, открытым лицом, как в зеркале, взирая на славу Господню, преображаемся в тот же образ от славы в славу, как от Господня Духа».</a:t>
            </a:r>
            <a:endParaRPr lang="en-US" sz="2400" b="1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Коринфянам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3:18)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289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7460A-EBC8-F67C-9DA2-4F613D4A2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28B82E-FC33-8603-BEC2-B4E46D6B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37" y="217344"/>
            <a:ext cx="7483764" cy="1325563"/>
          </a:xfrm>
        </p:spPr>
        <p:txBody>
          <a:bodyPr>
            <a:noAutofit/>
          </a:bodyPr>
          <a:lstStyle/>
          <a:p>
            <a:pPr marL="0" marR="0"/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РАЗМЫШЛЕНИЯ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E11037-2959-10B6-5487-F92C161D2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36" y="1542906"/>
            <a:ext cx="7483764" cy="4968729"/>
          </a:xfrm>
        </p:spPr>
        <p:txBody>
          <a:bodyPr/>
          <a:lstStyle/>
          <a:p>
            <a:pPr marL="0" marR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шаги могут предпринять дочери Божьи, чтобы не попасть в ловушку восприятия себя согласно мирским стандартам? </a:t>
            </a:r>
            <a:endParaRPr lang="en-CA" kern="100" dirty="0">
              <a:solidFill>
                <a:srgbClr val="C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itchFamily="2" charset="2"/>
              <a:buChar char=""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мы можем обеспечить себе красивую, уверенную жизнь в глазах небес?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B729C-4FEB-ABC3-A1F1-363B29D2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0E1C-4715-10C9-C8B5-35E0B20E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505575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Анна Найт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3420-28A7-4890-61C9-A9F23AFE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856884"/>
          </a:xfrm>
        </p:spPr>
        <p:txBody>
          <a:bodyPr>
            <a:normAutofit fontScale="92500" lnSpcReduction="20000"/>
          </a:bodyPr>
          <a:lstStyle/>
          <a:p>
            <a:pPr marL="0" marR="0"/>
            <a:endParaRPr lang="en-US" sz="26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Родилась в Миссисипи в 1874 году</a:t>
            </a: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/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Ее мать была эмансипированной рабыней</a:t>
            </a: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Ее отец был белым мужчиной. На самом деле отец был еще и ее дедом</a:t>
            </a: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2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Анна сама научилась читать, и именно благодаря этому она познакомилась с Адвентистской литературой по почте.</a:t>
            </a: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/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В 1893 году она стала членом Церкви Адвентистов седьмого дня.</a:t>
            </a: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 Анне Найт можете узнать больше в энциклопедии АСД на сайте:</a:t>
            </a:r>
            <a:endParaRPr lang="en-CA" sz="1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800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https://encyclopedia.adventist.org/article?id=7CF2&amp;highlight=Anna|Knight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936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C9143-7955-B43D-09BD-1F76881A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8727-D617-FBDA-25E6-27966AD7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71" y="1791813"/>
            <a:ext cx="9959109" cy="475594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В 1901 году Найт посетила Генеральную конференцию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Батл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-Крике. Там она узнала, что есть нужда в медсестрах миссионерах в Индии, и она почувствовала, что Святой Дух призывает ее поехать туда. Она стала первой чернокожей Адвентистской, которая совершала миссионерскую работу.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Анна вернулась в США и снова стала работать в своей родной общине, чтобы возродить Адвентистскую школу и церковь.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За свою почти 100-летнюю жизнь Анна Найт совершила 11 744 миссионерских поездок и встреч и 23 раза объехала вокруг света, основала десятки школ, спонсировала обучение многих студентов и выступала много раз на съездах по вопросам образования.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Несмотря на свое скромное происхождение, Анна обладала огромным потенциалом, силой, способствующей распространению Адвентистской вести по всему миру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52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429D2-8CE2-0A5E-3FD7-6D22DF89B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5A3D-17A2-C765-460E-1A1FDA79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63954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buNone/>
            </a:pPr>
            <a:r>
              <a:rPr lang="ru-RU" sz="26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«Необходимость участия женщин в различных методах служения — В различных сферах деятельности дела Божьего существует широкое поле, на котором наши сестры могут совершать доброе служение своему Господину. Многие направления миссионерской работы остаются без должного внимания. В отдельных церквах есть много такого, что либо не исполняется вовсе, либо исполняется недостаточно хорошо; эта работа могла бы успешно продвинуться с помощью наших сестер, если бы они прошли необходимое для этого обучение. Через различные виды домашней миссионерской деятельности женщины могут воздействовать на тех людей, кого не в силах достичь наши проповедники. Среди благородных женщин, наделенных моральным мужеством следовать истине настоящего времени, много таких, кто обладает достаточным тактом, восприимчивостью и другими данными, необходимыми для того, чтобы стать успешными работниками. Есть большая нужда в труде подобных женщин-христианок». </a:t>
            </a:r>
          </a:p>
          <a:p>
            <a:pPr marL="0" marR="0" indent="0">
              <a:buNone/>
            </a:pP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Э. Г. Уайт, </a:t>
            </a:r>
            <a:r>
              <a:rPr lang="ru-RU" sz="2200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Ревью</a:t>
            </a:r>
            <a:r>
              <a:rPr lang="ru-RU" sz="2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энд Геральд, 10 декабря 1914 г.). Евангелизм 466.2)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528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CC4B6-8640-FBBD-1C48-D4025B4FB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AA1E6-7354-44E4-142A-C1032FC4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198690"/>
            <a:ext cx="9848271" cy="4153764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AF37D-BD4C-392A-8D24-20B1653C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873126"/>
            <a:ext cx="9848272" cy="1325563"/>
          </a:xfrm>
        </p:spPr>
        <p:txBody>
          <a:bodyPr>
            <a:normAutofit/>
          </a:bodyPr>
          <a:lstStyle/>
          <a:p>
            <a:pPr algn="ctr"/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И ПРИЗЫВ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7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6938818" cy="1325563"/>
          </a:xfrm>
        </p:spPr>
        <p:txBody>
          <a:bodyPr>
            <a:normAutofit/>
          </a:bodyPr>
          <a:lstStyle/>
          <a:p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757548"/>
            <a:ext cx="9959109" cy="459490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Небесный отец жаждет и ищет: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женщин как Анна, которые боятся Бога и хотят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жить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во славу Божью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Женщин, которые осознают, что они дочери Божьи и являются Его последователями, потому что Он не только создал нас, но и искупил нас драгоценной кровью Иисуса.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жаждет, чтобы мы с вами стали дочерями Божьими, чьи сердца стремятся к погибающему миру, который окружает нас, а также как сердце самого Бога стремится к спасению нашего погибающего мира.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400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«...Убойтесь Бога и воздавайте Ему славу...».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Откровение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14:7)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54CBF-84FE-A929-85C3-6D590D39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5FBC-F9B0-26C6-E1AE-5FA3314E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6938818" cy="1325563"/>
          </a:xfrm>
        </p:spPr>
        <p:txBody>
          <a:bodyPr>
            <a:normAutofit/>
          </a:bodyPr>
          <a:lstStyle/>
          <a:p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FB85-D2FC-CE85-59F2-1811A361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marR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Благоговение и страх пред Богом делают вашу жизнь гораздо проще</a:t>
            </a:r>
            <a:r>
              <a:rPr lang="en-US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8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 вдруг обнаружите, что живете для Единого Бога.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прославляется, когда мы выполняем то, ради чего Он нас создал.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Добродетельные женщины все еще сталкиваются с проблемами, но они знают, как с ними справиться.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Они знают, что являются дочерями Божьими.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736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2F8D0-AAFB-B9B3-6AAF-225081D6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B67183-F785-2807-3919-0E118BD2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37" y="1671927"/>
            <a:ext cx="7483764" cy="496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Подобно дочерям Божьим, они обращаются с ними к своему Небесному Отцу в молитве. </a:t>
            </a:r>
            <a:endParaRPr lang="en-US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Присоединитесь ли вы </a:t>
            </a:r>
            <a:r>
              <a:rPr lang="ru-RU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 молитве: </a:t>
            </a:r>
            <a:endParaRPr lang="ru-RU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«Господь Иисус, помоги мне понять, что моя самая большая радость - принадлежать Тебе, быть дочерью Царя царей!»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9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890C3-0821-151B-C5AA-F0D74854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DBA-2402-DFA3-7AF9-B374D411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05049"/>
            <a:ext cx="9959109" cy="4547405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ли это, что у нас Божественная природа? </a:t>
            </a:r>
          </a:p>
          <a:p>
            <a:pPr marL="0" marR="0" algn="ctr"/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Нет, это значит, что у нас высокое звание. </a:t>
            </a:r>
          </a:p>
          <a:p>
            <a:pPr marL="0" marR="0" indent="0" algn="ctr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Clr>
                <a:srgbClr val="000000"/>
              </a:buClr>
              <a:buNone/>
            </a:pP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обладаем умственной способностью рассуждать и делать выбор</a:t>
            </a: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Clr>
                <a:srgbClr val="000000"/>
              </a:buClr>
              <a:buNone/>
            </a:pP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моральном плане Бог создал нас честными и справедливыми, с совестью, моральным компасом, позволяющим чувствовать/отличать добро и зло.</a:t>
            </a:r>
          </a:p>
          <a:p>
            <a:pPr marL="0" marR="0" lvl="0" indent="0">
              <a:buClr>
                <a:srgbClr val="000000"/>
              </a:buClr>
              <a:buNone/>
            </a:pPr>
            <a:r>
              <a:rPr lang="en-C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социальном плане мы были созданы для общения, чтобы отражать триединую природу Бога и Его любовь.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8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508AA-B615-3A0C-3565-7E8E447D7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3557-5386-A67E-A437-DB7CA064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marR="0"/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создал мужчин и женщин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разными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добродетельной женщиной — это не означает то же, что быть добродетельным мужчиной. Это разные вещи.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Кто лучше? Кто выше?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бесконечно превосходят мужчин в том, чтобы быть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женщинами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бесконечно превосходят женщин в том, что они </a:t>
            </a:r>
            <a:r>
              <a:rPr lang="ru-RU" sz="24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</a:t>
            </a:r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/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Бог привел Еву к Адаму, она понравилась Адаму не только потому, что была похожа на него, но и потому, что она НЕ была похожа на него.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34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B0EC3-5E9A-1600-384A-C50B8086D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BEA1-6C62-CCA0-9421-A4341600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306991"/>
            <a:ext cx="6938818" cy="1325563"/>
          </a:xfrm>
        </p:spPr>
        <p:txBody>
          <a:bodyPr>
            <a:normAutofit/>
          </a:bodyPr>
          <a:lstStyle/>
          <a:p>
            <a:r>
              <a:rPr lang="ru-RU" sz="3600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Чем же мы отличаемся? </a:t>
            </a:r>
            <a:br>
              <a:rPr lang="en-US" sz="36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89D2-6958-9D6C-3738-4A533226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549893"/>
          </a:xfrm>
        </p:spPr>
        <p:txBody>
          <a:bodyPr>
            <a:normAutofit/>
          </a:bodyPr>
          <a:lstStyle/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 физически слабее мужчин; это потому, что Бог создал Адама с более сильными физическими способностями.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мужчин от природы больше мышечной массы, чем у женщин.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них почти на 50% больше крови, чем у женщин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мужчин больше объем легких, чем у женщин!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мужчин потребность в кислороде в тканях выше, чем у женщин, из-за большей мышечной массы, поэтому диаметр кровеносных сосудов у мужчин больше, чем у женщин.</a:t>
            </a:r>
            <a:endParaRPr lang="en-US" sz="24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то, что женщины физически слабее, не означает, что мы неполноценны. Шелк слабее холста, не говорит о его неполноценности.</a:t>
            </a:r>
            <a:endParaRPr lang="en-US" sz="24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60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BF148-3E1A-3662-EBB2-6B64A76A7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620D-4CBA-DABD-2707-55A0F136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6938818" cy="1325563"/>
          </a:xfrm>
        </p:spPr>
        <p:txBody>
          <a:bodyPr>
            <a:normAutofit/>
          </a:bodyPr>
          <a:lstStyle/>
          <a:p>
            <a:r>
              <a:rPr lang="ru-RU" sz="3600" i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Мы отличаемся друг от друга на клеточном уровне! Почему? </a:t>
            </a:r>
            <a:endParaRPr lang="pt-BR" sz="36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6908-3BBF-835F-1989-BB77E4CA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1900516"/>
            <a:ext cx="9959109" cy="4417410"/>
          </a:xfrm>
        </p:spPr>
        <p:txBody>
          <a:bodyPr>
            <a:normAutofit/>
          </a:bodyPr>
          <a:lstStyle/>
          <a:p>
            <a:pPr marL="0" marR="0"/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создал мужчин такими, потому что предназначил их быть защитниками и кормильцами.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Ева, чье имя означает «подательница жизни» или «источник жизни», была создана для того, чтобы воспитывать и любить.</a:t>
            </a: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Мужчины не сами решили, что не будут рожать детей; Бог подарил женщинам эту роль.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9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07201-AFFC-9704-ABF7-3CC18798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2D84-51E3-0ED8-D4D0-82450B7D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547186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разные</a:t>
            </a:r>
            <a:endParaRPr lang="pt-BR" sz="36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A711-72F1-B15B-E7C9-DBD1C72F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1990165"/>
            <a:ext cx="9959109" cy="4435337"/>
          </a:xfrm>
        </p:spPr>
        <p:txBody>
          <a:bodyPr>
            <a:normAutofit fontScale="92500" lnSpcReduction="20000"/>
          </a:bodyPr>
          <a:lstStyle/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 обрабатывают информацию иначе, чем мужчины. 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показывают, что мужчины в основном используют левое полушарие мозга. Мужчины, как правило, более логичны и у них более развиты аналитические способности в мышлении.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 склонны использовать оба полушария мозга</a:t>
            </a:r>
            <a:r>
              <a:rPr lang="en-US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r>
              <a:rPr lang="ru-RU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Женщины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также мыслят логически и аналитически, но в то же время  их мышление дополняют эмоции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ctr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ru-RU" sz="31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создал нас равными, но разными. Мы должны радоваться и праздновать это</a:t>
            </a:r>
            <a:r>
              <a:rPr lang="en-US" sz="31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1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54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A2411-3CB6-7BBF-4864-C2F194C6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DD178-5731-F489-4AA6-8ECB59CD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1902090"/>
            <a:ext cx="9959109" cy="4351338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000000"/>
              </a:buClr>
            </a:pPr>
            <a:endParaRPr lang="en-CA" sz="2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000000"/>
              </a:buClr>
            </a:pP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 больше ориентированы на детали.</a:t>
            </a:r>
          </a:p>
          <a:p>
            <a:pPr lvl="1">
              <a:buClr>
                <a:srgbClr val="000000"/>
              </a:buClr>
            </a:pP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 сообщают, женщины делятся.</a:t>
            </a:r>
          </a:p>
          <a:p>
            <a:pPr lvl="1">
              <a:buClr>
                <a:srgbClr val="000000"/>
              </a:buClr>
            </a:pP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глубокая потребность женщины - быть </a:t>
            </a:r>
            <a:r>
              <a:rPr lang="ru-RU" sz="28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любимой</a:t>
            </a: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000000"/>
              </a:buClr>
            </a:pPr>
            <a:r>
              <a:rPr lang="ru-RU" sz="28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глубокая потребность мужчины - </a:t>
            </a:r>
            <a:r>
              <a:rPr lang="ru-RU" sz="2800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и восхищение.</a:t>
            </a:r>
            <a:r>
              <a:rPr lang="en-US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из них не лучше другого; мы просто устроены по-разному, Бог создал нас такими. Мы должны праздновать это различие. </a:t>
            </a:r>
          </a:p>
          <a:p>
            <a:pPr marL="0" marR="0" indent="0">
              <a:buNone/>
            </a:pPr>
            <a:endParaRPr lang="ru-RU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85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2767</Words>
  <Application>Microsoft Office PowerPoint</Application>
  <PresentationFormat>Широкоэкранный</PresentationFormat>
  <Paragraphs>206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Arial Unicode MS</vt:lpstr>
      <vt:lpstr>Arial</vt:lpstr>
      <vt:lpstr>Avenir Book</vt:lpstr>
      <vt:lpstr>Botanical Flourish - Personal U</vt:lpstr>
      <vt:lpstr>Calibri</vt:lpstr>
      <vt:lpstr>Calibri Light</vt:lpstr>
      <vt:lpstr>Daydreamer</vt:lpstr>
      <vt:lpstr>Montserrat Light</vt:lpstr>
      <vt:lpstr>Montserrat Medium</vt:lpstr>
      <vt:lpstr>Open Sans</vt:lpstr>
      <vt:lpstr>Segoe UI</vt:lpstr>
      <vt:lpstr>Symbol</vt:lpstr>
      <vt:lpstr>Times New Roman</vt:lpstr>
      <vt:lpstr>Wingdings</vt:lpstr>
      <vt:lpstr>Office Theme</vt:lpstr>
      <vt:lpstr>Презентация PowerPoint</vt:lpstr>
      <vt:lpstr> КАК БОГ определяет,  что значит быть добродетельной женщиной?  </vt:lpstr>
      <vt:lpstr> Мужчины и Женщины </vt:lpstr>
      <vt:lpstr>Презентация PowerPoint</vt:lpstr>
      <vt:lpstr>Презентация PowerPoint</vt:lpstr>
      <vt:lpstr>Чем же мы отличаемся?   </vt:lpstr>
      <vt:lpstr>. Мы отличаемся друг от друга на клеточном уровне! Почему? </vt:lpstr>
      <vt:lpstr>Мы разные</vt:lpstr>
      <vt:lpstr>Презентация PowerPoint</vt:lpstr>
      <vt:lpstr>Презентация PowerPoint</vt:lpstr>
      <vt:lpstr>Презентация PowerPoint</vt:lpstr>
      <vt:lpstr> ВОПРОСЫ ДЛЯ ОБСУЖДЕНИЯ   </vt:lpstr>
      <vt:lpstr>ДОБРОДЕТЕЛЬНАЯ ЖЕНЩИНА </vt:lpstr>
      <vt:lpstr>    1. Добродетельная женщина бесценна благодаря своему ХАРАКТЕРУ.     «уверено в ней сердце мужа ее, и он не останется без прибытка; она воздает ему добром, а не злом, во все дни жизни своей. ¹³ Добывает шерсть и лен, и с охотою работает своими руками». Притчи 31:11-12  </vt:lpstr>
      <vt:lpstr>Презентация PowerPoint</vt:lpstr>
      <vt:lpstr>Презентация PowerPoint</vt:lpstr>
      <vt:lpstr>Презентация PowerPoint</vt:lpstr>
      <vt:lpstr>Презентация PowerPoint</vt:lpstr>
      <vt:lpstr>.  2. Добродетельные женщины - ТРУДОЛЮБИВЫ.   </vt:lpstr>
      <vt:lpstr>Презентация PowerPoint</vt:lpstr>
      <vt:lpstr>ВОПРОСЫ ДЛЯ ОБСУЖДЕНИЯ </vt:lpstr>
      <vt:lpstr>ВОПРОСЫ ДЛЯ ОБСУЖДЕНИЯ </vt:lpstr>
      <vt:lpstr>3. Добродетельные женщины СОСТРАДАТЕЛЬНЫ. </vt:lpstr>
      <vt:lpstr>Презентация PowerPoint</vt:lpstr>
      <vt:lpstr>ВОПРОСЫ ДЛЯ ОБСУЖДЕНИЯ </vt:lpstr>
      <vt:lpstr> 4. Добродетельные женщины уверены в себе. </vt:lpstr>
      <vt:lpstr>Презентация PowerPoint</vt:lpstr>
      <vt:lpstr> Вы знали об этом?  </vt:lpstr>
      <vt:lpstr>Презентация PowerPoint</vt:lpstr>
      <vt:lpstr>Презентация PowerPoint</vt:lpstr>
      <vt:lpstr>ВОПРОСЫ ДЛЯ РАЗМЫШЛЕНИЯ </vt:lpstr>
      <vt:lpstr>Анна Найт</vt:lpstr>
      <vt:lpstr>Презентация PowerPoint</vt:lpstr>
      <vt:lpstr>Презентация PowerPoint</vt:lpstr>
      <vt:lpstr>       ЗАКЛЮЧЕНИЕ И ПРИЗЫВ</vt:lpstr>
      <vt:lpstr> 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Ирина Велишко</cp:lastModifiedBy>
  <cp:revision>75</cp:revision>
  <dcterms:created xsi:type="dcterms:W3CDTF">2023-02-14T12:16:54Z</dcterms:created>
  <dcterms:modified xsi:type="dcterms:W3CDTF">2025-02-04T05:46:54Z</dcterms:modified>
</cp:coreProperties>
</file>