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60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46A"/>
    <a:srgbClr val="092223"/>
    <a:srgbClr val="D3A420"/>
    <a:srgbClr val="125853"/>
    <a:srgbClr val="5E6373"/>
    <a:srgbClr val="A8B1A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25092" autoAdjust="0"/>
  </p:normalViewPr>
  <p:slideViewPr>
    <p:cSldViewPr snapToGrid="0">
      <p:cViewPr varScale="1">
        <p:scale>
          <a:sx n="27" d="100"/>
          <a:sy n="27" d="100"/>
        </p:scale>
        <p:origin x="13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z-Vazquez, Celeste" userId="01eae102-ecf9-4722-a0ca-f1ae634a0e0f" providerId="ADAL" clId="{2E1AC0A1-BFDC-8A4A-A889-C3094912538F}"/>
    <pc:docChg chg="undo custSel modSld">
      <pc:chgData name="Diaz-Vazquez, Celeste" userId="01eae102-ecf9-4722-a0ca-f1ae634a0e0f" providerId="ADAL" clId="{2E1AC0A1-BFDC-8A4A-A889-C3094912538F}" dt="2025-03-27T15:36:26.834" v="158" actId="20577"/>
      <pc:docMkLst>
        <pc:docMk/>
      </pc:docMkLst>
      <pc:sldChg chg="modSp mod">
        <pc:chgData name="Diaz-Vazquez, Celeste" userId="01eae102-ecf9-4722-a0ca-f1ae634a0e0f" providerId="ADAL" clId="{2E1AC0A1-BFDC-8A4A-A889-C3094912538F}" dt="2025-03-27T13:10:34.412" v="2" actId="404"/>
        <pc:sldMkLst>
          <pc:docMk/>
          <pc:sldMk cId="3602899838" sldId="256"/>
        </pc:sldMkLst>
        <pc:spChg chg="mod">
          <ac:chgData name="Diaz-Vazquez, Celeste" userId="01eae102-ecf9-4722-a0ca-f1ae634a0e0f" providerId="ADAL" clId="{2E1AC0A1-BFDC-8A4A-A889-C3094912538F}" dt="2025-03-27T13:10:34.412" v="2" actId="404"/>
          <ac:spMkLst>
            <pc:docMk/>
            <pc:sldMk cId="3602899838" sldId="256"/>
            <ac:spMk id="3" creationId="{6DEC13DD-AC22-48CB-6771-9744EF262B67}"/>
          </ac:spMkLst>
        </pc:spChg>
      </pc:sldChg>
      <pc:sldChg chg="modSp mod">
        <pc:chgData name="Diaz-Vazquez, Celeste" userId="01eae102-ecf9-4722-a0ca-f1ae634a0e0f" providerId="ADAL" clId="{2E1AC0A1-BFDC-8A4A-A889-C3094912538F}" dt="2025-03-27T13:15:41.239" v="10" actId="179"/>
        <pc:sldMkLst>
          <pc:docMk/>
          <pc:sldMk cId="401858281" sldId="257"/>
        </pc:sldMkLst>
        <pc:spChg chg="mod">
          <ac:chgData name="Diaz-Vazquez, Celeste" userId="01eae102-ecf9-4722-a0ca-f1ae634a0e0f" providerId="ADAL" clId="{2E1AC0A1-BFDC-8A4A-A889-C3094912538F}" dt="2025-03-27T13:15:41.239" v="10" actId="179"/>
          <ac:spMkLst>
            <pc:docMk/>
            <pc:sldMk cId="401858281" sldId="257"/>
            <ac:spMk id="3" creationId="{89FA71B7-5885-00B9-0A8C-B148596EB0A0}"/>
          </ac:spMkLst>
        </pc:spChg>
      </pc:sldChg>
      <pc:sldChg chg="modSp mod">
        <pc:chgData name="Diaz-Vazquez, Celeste" userId="01eae102-ecf9-4722-a0ca-f1ae634a0e0f" providerId="ADAL" clId="{2E1AC0A1-BFDC-8A4A-A889-C3094912538F}" dt="2025-03-27T13:32:00.655" v="126" actId="2710"/>
        <pc:sldMkLst>
          <pc:docMk/>
          <pc:sldMk cId="3980296302" sldId="258"/>
        </pc:sldMkLst>
        <pc:spChg chg="mod">
          <ac:chgData name="Diaz-Vazquez, Celeste" userId="01eae102-ecf9-4722-a0ca-f1ae634a0e0f" providerId="ADAL" clId="{2E1AC0A1-BFDC-8A4A-A889-C3094912538F}" dt="2025-03-27T13:32:00.655" v="126" actId="2710"/>
          <ac:spMkLst>
            <pc:docMk/>
            <pc:sldMk cId="3980296302" sldId="258"/>
            <ac:spMk id="3" creationId="{89FA71B7-5885-00B9-0A8C-B148596EB0A0}"/>
          </ac:spMkLst>
        </pc:spChg>
      </pc:sldChg>
      <pc:sldChg chg="modSp mod">
        <pc:chgData name="Diaz-Vazquez, Celeste" userId="01eae102-ecf9-4722-a0ca-f1ae634a0e0f" providerId="ADAL" clId="{2E1AC0A1-BFDC-8A4A-A889-C3094912538F}" dt="2025-03-27T13:34:59.558" v="136" actId="6549"/>
        <pc:sldMkLst>
          <pc:docMk/>
          <pc:sldMk cId="1505987839" sldId="259"/>
        </pc:sldMkLst>
        <pc:spChg chg="mod">
          <ac:chgData name="Diaz-Vazquez, Celeste" userId="01eae102-ecf9-4722-a0ca-f1ae634a0e0f" providerId="ADAL" clId="{2E1AC0A1-BFDC-8A4A-A889-C3094912538F}" dt="2025-03-27T13:34:59.558" v="136" actId="6549"/>
          <ac:spMkLst>
            <pc:docMk/>
            <pc:sldMk cId="1505987839" sldId="259"/>
            <ac:spMk id="5" creationId="{4B050117-6E93-412E-CFA7-5C301B527E37}"/>
          </ac:spMkLst>
        </pc:spChg>
      </pc:sldChg>
      <pc:sldChg chg="modSp mod">
        <pc:chgData name="Diaz-Vazquez, Celeste" userId="01eae102-ecf9-4722-a0ca-f1ae634a0e0f" providerId="ADAL" clId="{2E1AC0A1-BFDC-8A4A-A889-C3094912538F}" dt="2025-03-27T15:36:14.799" v="150" actId="20577"/>
        <pc:sldMkLst>
          <pc:docMk/>
          <pc:sldMk cId="3931073404" sldId="260"/>
        </pc:sldMkLst>
        <pc:spChg chg="mod">
          <ac:chgData name="Diaz-Vazquez, Celeste" userId="01eae102-ecf9-4722-a0ca-f1ae634a0e0f" providerId="ADAL" clId="{2E1AC0A1-BFDC-8A4A-A889-C3094912538F}" dt="2025-03-27T15:36:14.799" v="150" actId="20577"/>
          <ac:spMkLst>
            <pc:docMk/>
            <pc:sldMk cId="3931073404" sldId="260"/>
            <ac:spMk id="3" creationId="{9BBC060B-A623-D22C-46BD-444726E4B991}"/>
          </ac:spMkLst>
        </pc:spChg>
      </pc:sldChg>
      <pc:sldChg chg="modSp mod">
        <pc:chgData name="Diaz-Vazquez, Celeste" userId="01eae102-ecf9-4722-a0ca-f1ae634a0e0f" providerId="ADAL" clId="{2E1AC0A1-BFDC-8A4A-A889-C3094912538F}" dt="2025-03-27T15:36:26.834" v="158" actId="20577"/>
        <pc:sldMkLst>
          <pc:docMk/>
          <pc:sldMk cId="3174124904" sldId="261"/>
        </pc:sldMkLst>
        <pc:spChg chg="mod">
          <ac:chgData name="Diaz-Vazquez, Celeste" userId="01eae102-ecf9-4722-a0ca-f1ae634a0e0f" providerId="ADAL" clId="{2E1AC0A1-BFDC-8A4A-A889-C3094912538F}" dt="2025-03-27T15:36:26.834" v="158" actId="20577"/>
          <ac:spMkLst>
            <pc:docMk/>
            <pc:sldMk cId="3174124904" sldId="261"/>
            <ac:spMk id="4" creationId="{4B866CFC-85C3-B1B4-EDC4-0999AAE65DE3}"/>
          </ac:spMkLst>
        </pc:spChg>
      </pc:sldChg>
      <pc:sldChg chg="modSp mod">
        <pc:chgData name="Diaz-Vazquez, Celeste" userId="01eae102-ecf9-4722-a0ca-f1ae634a0e0f" providerId="ADAL" clId="{2E1AC0A1-BFDC-8A4A-A889-C3094912538F}" dt="2025-03-27T13:37:00.522" v="143" actId="6549"/>
        <pc:sldMkLst>
          <pc:docMk/>
          <pc:sldMk cId="3392484969" sldId="262"/>
        </pc:sldMkLst>
        <pc:spChg chg="mod">
          <ac:chgData name="Diaz-Vazquez, Celeste" userId="01eae102-ecf9-4722-a0ca-f1ae634a0e0f" providerId="ADAL" clId="{2E1AC0A1-BFDC-8A4A-A889-C3094912538F}" dt="2025-03-27T13:37:00.522" v="143" actId="6549"/>
          <ac:spMkLst>
            <pc:docMk/>
            <pc:sldMk cId="3392484969" sldId="262"/>
            <ac:spMk id="3" creationId="{4F92233B-C350-1FD0-BC47-851F96E6AA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025B1-274C-044F-9F65-2D810736B1B9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8CFC-70F1-8347-8FF4-73641439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5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Объясните концепцию </a:t>
            </a:r>
            <a:r>
              <a:rPr lang="ru-RU" sz="18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уникальности </a:t>
            </a:r>
            <a:r>
              <a:rPr lang="ru-RU" sz="18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во Христе, используя текст, записанный в послании к Ефесянам 2:10. Подчеркните тот факт, что мы - Божьи шедевры, созданные для добрых дел.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8CFC-70F1-8347-8FF4-73641439D5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9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Обсудите важность </a:t>
            </a:r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близких взаимоотношений </a:t>
            </a:r>
            <a:r>
              <a:rPr lang="ru-RU" sz="18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 Богом, используя текст, записанный в Евангелии Иоанна 15:5. Объясните концепцию пребывания во Христе и преимущества близких отношений с Ним.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8CFC-70F1-8347-8FF4-73641439D5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8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Обсудите важность близости с Богом, используя текст, записанный в </a:t>
            </a:r>
            <a:r>
              <a:rPr lang="ru-RU" sz="1800" dirty="0" err="1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Евнагелии</a:t>
            </a:r>
            <a:r>
              <a:rPr lang="ru-RU" sz="18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от Иоанна 15:5. Представьте аббревиатуру ВВБПБ и приведите практические примеры по каждому пункту.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8CFC-70F1-8347-8FF4-73641439D5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5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Объясните концепцию жизни </a:t>
            </a:r>
            <a:r>
              <a:rPr lang="ru-RU" sz="1800" dirty="0" smtClean="0">
                <a:solidFill>
                  <a:schemeClr val="bg1"/>
                </a:solidFill>
              </a:rPr>
              <a:t>посвященной</a:t>
            </a:r>
            <a:r>
              <a:rPr lang="ru-RU" sz="1800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Богу, используя текст, записанный в Послании к Ефесянам 2:10: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100" dirty="0" smtClean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«Ибо мы - Его творение, созданы во Христе Иисусе на добрые дела, которые Бог уготовал нам наперед, чтобы мы их исполняли».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i="1" kern="100" dirty="0" smtClean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0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Поделитесь историей Нэнси из проповеди в качестве примера посвященной жизни Богу, несмотря на трудности. Попросите женщин принять участие в предложенных выше упражнениях.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8CFC-70F1-8347-8FF4-73641439D5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2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b="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 и призыв к действию: </a:t>
            </a:r>
            <a:endParaRPr lang="ru-RU" sz="1800" b="0" dirty="0" smtClean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Подведение итогов: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Уникальность, близость и предназначение.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Предложите </a:t>
            </a:r>
            <a:r>
              <a:rPr lang="ru-RU" sz="1800" b="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участникам взять на себя обязательство применять эти принципы в своей жизни. </a:t>
            </a:r>
            <a:r>
              <a:rPr lang="ru-RU" sz="1800" b="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Пригласите </a:t>
            </a:r>
            <a:r>
              <a:rPr lang="ru-RU" sz="1800" b="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их поднять </a:t>
            </a:r>
            <a:r>
              <a:rPr lang="ru-RU" sz="1800" b="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руку, </a:t>
            </a:r>
            <a:r>
              <a:rPr lang="ru-RU" sz="1800" b="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они хотят отдать желания своей души Богу. </a:t>
            </a:r>
            <a:r>
              <a:rPr lang="ru-RU" sz="1800" b="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Молитесь о Божьем водительстве и силе участников</a:t>
            </a:r>
            <a:r>
              <a:rPr lang="en-US" sz="1800" b="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b="0" baseline="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их стремлении жить по принципам своей уникальности, близких взаимоотношений с Богом и предназначении во Христе.</a:t>
            </a:r>
            <a:r>
              <a:rPr lang="ru-RU" sz="1800" b="0" dirty="0" smtClean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dirty="0" smtClean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8CFC-70F1-8347-8FF4-73641439D5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4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460" y="3806740"/>
            <a:ext cx="4161570" cy="643867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Montserrat ExtraBold" panose="00000900000000000000" pitchFamily="50" charset="0"/>
              </a:rPr>
              <a:t>ЖЕЛАНИЯ</a:t>
            </a:r>
            <a:endParaRPr lang="pt-BR" sz="3200" b="1" dirty="0">
              <a:latin typeface="Montserrat ExtraBold" panose="00000900000000000000" pitchFamily="50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84E8D1-508A-4068-5C20-46D473BF4A9D}"/>
              </a:ext>
            </a:extLst>
          </p:cNvPr>
          <p:cNvSpPr txBox="1">
            <a:spLocks/>
          </p:cNvSpPr>
          <p:nvPr/>
        </p:nvSpPr>
        <p:spPr>
          <a:xfrm>
            <a:off x="172758" y="4314683"/>
            <a:ext cx="5812031" cy="882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200" dirty="0">
                <a:solidFill>
                  <a:schemeClr val="bg1"/>
                </a:solidFill>
                <a:latin typeface="Montserrat Light" panose="00000400000000000000" pitchFamily="50" charset="0"/>
              </a:rPr>
              <a:t>ДУШИ</a:t>
            </a:r>
            <a:endParaRPr lang="pt-BR" sz="72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A195A87D-EBBE-4097-6965-6896BAAD1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49" y="5731497"/>
            <a:ext cx="8248412" cy="962092"/>
          </a:xfrm>
        </p:spPr>
        <p:txBody>
          <a:bodyPr>
            <a:noAutofit/>
          </a:bodyPr>
          <a:lstStyle/>
          <a:p>
            <a:r>
              <a:rPr lang="ru-RU" sz="2200" dirty="0"/>
              <a:t>Ибо мы — Его творение, созданы во Христе Иисусе на добрые дела, которые Бог предназначил нам исполнять. —</a:t>
            </a:r>
            <a:r>
              <a:rPr lang="ru-RU" sz="2200" dirty="0" err="1"/>
              <a:t>Ефесянам</a:t>
            </a:r>
            <a:r>
              <a:rPr lang="ru-RU" sz="2200" dirty="0"/>
              <a:t> 2:10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9E25D-E649-9F31-5CDC-BFEA9A0AED1E}"/>
              </a:ext>
            </a:extLst>
          </p:cNvPr>
          <p:cNvSpPr txBox="1"/>
          <p:nvPr/>
        </p:nvSpPr>
        <p:spPr>
          <a:xfrm>
            <a:off x="1620253" y="246441"/>
            <a:ext cx="4042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День Отдела </a:t>
            </a:r>
          </a:p>
          <a:p>
            <a:r>
              <a:rPr lang="ru-RU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Женского Служения</a:t>
            </a:r>
            <a:endParaRPr lang="pt-BR" sz="2000" spc="300" dirty="0">
              <a:solidFill>
                <a:srgbClr val="092223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464E1-7FAA-6CF3-BE77-34FFD628B9CF}"/>
              </a:ext>
            </a:extLst>
          </p:cNvPr>
          <p:cNvSpPr txBox="1"/>
          <p:nvPr/>
        </p:nvSpPr>
        <p:spPr>
          <a:xfrm>
            <a:off x="1977933" y="5381523"/>
            <a:ext cx="5460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Автор Нэнси </a:t>
            </a:r>
            <a:r>
              <a:rPr lang="ru-RU" dirty="0" err="1"/>
              <a:t>Кэбрера</a:t>
            </a:r>
            <a:r>
              <a:rPr lang="ru-RU" dirty="0"/>
              <a:t> </a:t>
            </a:r>
          </a:p>
          <a:p>
            <a:endParaRPr lang="en-US" sz="1800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4DA360-2F16-D56D-2471-46DCB8C5E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866CFC-85C3-B1B4-EDC4-0999AAE65DE3}"/>
              </a:ext>
            </a:extLst>
          </p:cNvPr>
          <p:cNvSpPr txBox="1"/>
          <p:nvPr/>
        </p:nvSpPr>
        <p:spPr>
          <a:xfrm>
            <a:off x="407504" y="3597965"/>
            <a:ext cx="9322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</a:rPr>
              <a:t>Потому что мы — творение Божие, и созданы во Христе Иисусе для добрых дел, свершать которые нас Бог предуготовил 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en-US" sz="2700" kern="1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700" kern="100" dirty="0" err="1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700" kern="100" dirty="0" err="1">
                <a:solidFill>
                  <a:schemeClr val="bg1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фесянам</a:t>
            </a:r>
            <a:r>
              <a:rPr lang="ru-RU" sz="2700" kern="100" dirty="0">
                <a:solidFill>
                  <a:schemeClr val="bg1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kern="1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2:10</a:t>
            </a:r>
            <a:endParaRPr lang="en-US" sz="27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2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27071"/>
            <a:ext cx="6451343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kern="100" dirty="0" smtClean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Ломка льда:</a:t>
            </a:r>
            <a:endParaRPr lang="pt-BR" sz="4000" dirty="0">
              <a:solidFill>
                <a:schemeClr val="bg1">
                  <a:lumMod val="9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78" y="2001116"/>
            <a:ext cx="9155289" cy="4351338"/>
          </a:xfrm>
        </p:spPr>
        <p:txBody>
          <a:bodyPr/>
          <a:lstStyle/>
          <a:p>
            <a:pPr marL="0" indent="0" algn="ctr">
              <a:buNone/>
            </a:pPr>
            <a:endParaRPr lang="en-US" sz="3200" i="1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редставьтесь и поделитесь </a:t>
            </a:r>
            <a:r>
              <a:rPr lang="ru-RU" b="1" kern="100" dirty="0" smtClean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своим одним </a:t>
            </a:r>
            <a:r>
              <a:rPr lang="ru-RU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желанием</a:t>
            </a:r>
            <a:r>
              <a:rPr lang="en-U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en-US" sz="2400" kern="100" dirty="0">
              <a:solidFill>
                <a:srgbClr val="A1646A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90563"/>
            <a:r>
              <a:rPr lang="ru-RU" sz="2400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Любимая еда</a:t>
            </a:r>
            <a:endParaRPr lang="en-US" sz="2400" kern="100" dirty="0">
              <a:solidFill>
                <a:srgbClr val="A1646A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90563"/>
            <a:r>
              <a:rPr lang="ru-RU" sz="2400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Хобби</a:t>
            </a:r>
            <a:endParaRPr lang="en-US" sz="2400" kern="100" dirty="0">
              <a:solidFill>
                <a:srgbClr val="A1646A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90563"/>
            <a:r>
              <a:rPr lang="ru-RU" sz="2400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Что-то другое</a:t>
            </a:r>
            <a:endParaRPr lang="en-US" sz="2400" kern="100" dirty="0">
              <a:solidFill>
                <a:srgbClr val="A1646A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Честь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Уникальность </a:t>
            </a:r>
            <a:endParaRPr lang="pt-BR" sz="3200" dirty="0">
              <a:solidFill>
                <a:schemeClr val="bg1">
                  <a:lumMod val="9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5" y="2238183"/>
            <a:ext cx="9959109" cy="3993284"/>
          </a:xfrm>
        </p:spPr>
        <p:txBody>
          <a:bodyPr>
            <a:normAutofit/>
          </a:bodyPr>
          <a:lstStyle/>
          <a:p>
            <a:pPr marR="0" lvl="0">
              <a:lnSpc>
                <a:spcPct val="160000"/>
              </a:lnSpc>
              <a:spcAft>
                <a:spcPts val="80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b="1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Интерактивная </a:t>
            </a:r>
            <a:r>
              <a:rPr lang="ru-RU" b="1" kern="100" dirty="0" smtClean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</a:t>
            </a:r>
            <a:r>
              <a:rPr lang="en-US" b="1" kern="100" dirty="0" smtClean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kern="100" dirty="0" smtClean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kern="100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ru-RU" b="1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«Кто я?» - поразмышляйте и напишите о том, как Вы воспринимаете свою личность и какими, по-Вашему мнению, видит Вас Бог.</a:t>
            </a:r>
          </a:p>
          <a:p>
            <a:pPr lvl="1">
              <a:lnSpc>
                <a:spcPct val="100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ru-RU" b="1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Обсуждение в группах: Разбейтесь на небольшие группы, чтобы поделиться своими мыслями и обсудить, как </a:t>
            </a:r>
            <a:r>
              <a:rPr lang="ru-RU" b="1" kern="100" dirty="0" smtClean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 </a:t>
            </a:r>
            <a:r>
              <a:rPr lang="ru-RU" b="1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своей </a:t>
            </a:r>
            <a:r>
              <a:rPr lang="ru-RU" b="1" kern="100" dirty="0" smtClean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уникальности </a:t>
            </a:r>
            <a:r>
              <a:rPr lang="ru-RU" b="1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во Христе может повлиять на Вашу жизнь.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9BAB-5006-4A45-112D-A05D9EF3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80" y="365125"/>
            <a:ext cx="9964918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Близость</a:t>
            </a:r>
            <a:endParaRPr lang="pt-BR" sz="3200" dirty="0">
              <a:solidFill>
                <a:schemeClr val="bg1">
                  <a:lumMod val="9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C060B-A623-D22C-46BD-444726E4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79" y="1778491"/>
            <a:ext cx="9964918" cy="482027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Обсудите важность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близких взаимоотношений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 Христом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dirty="0">
                <a:solidFill>
                  <a:schemeClr val="bg1"/>
                </a:solidFill>
              </a:rPr>
              <a:t>Я </a:t>
            </a:r>
            <a:r>
              <a:rPr lang="ru-RU" dirty="0" err="1">
                <a:solidFill>
                  <a:schemeClr val="bg1"/>
                </a:solidFill>
              </a:rPr>
              <a:t>есмь</a:t>
            </a:r>
            <a:r>
              <a:rPr lang="ru-RU" dirty="0">
                <a:solidFill>
                  <a:schemeClr val="bg1"/>
                </a:solidFill>
              </a:rPr>
              <a:t> лоза, а вы ветви; кто пребывает во Мне, и Я в нем, тот приносит много плода; ибо без Меня не можете делать ничего</a:t>
            </a:r>
            <a:r>
              <a:rPr lang="en-US" sz="32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Иоанна 15:5</a:t>
            </a:r>
            <a:r>
              <a:rPr lang="en-US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73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1FF71-2283-F626-1348-DD49E093D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2475-2ED5-DBC3-3F89-F6D7F5EF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80" y="301095"/>
            <a:ext cx="9964918" cy="1034697"/>
          </a:xfrm>
        </p:spPr>
        <p:txBody>
          <a:bodyPr>
            <a:normAutofit/>
          </a:bodyPr>
          <a:lstStyle/>
          <a:p>
            <a:pPr algn="ctr"/>
            <a:r>
              <a:rPr lang="ru-RU" sz="2800" b="1" kern="100" dirty="0" smtClean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Интерактивная часть</a:t>
            </a:r>
            <a:r>
              <a:rPr lang="en-US" sz="2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800" dirty="0">
              <a:solidFill>
                <a:schemeClr val="bg1">
                  <a:lumMod val="9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2233B-C350-1FD0-BC47-851F96E6A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80" y="1335792"/>
            <a:ext cx="9964918" cy="5065007"/>
          </a:xfrm>
        </p:spPr>
        <p:txBody>
          <a:bodyPr>
            <a:normAutofit lnSpcReduction="10000"/>
          </a:bodyPr>
          <a:lstStyle/>
          <a:p>
            <a:pPr marR="0" lvl="1">
              <a:lnSpc>
                <a:spcPct val="107000"/>
              </a:lnSpc>
              <a:spcAft>
                <a:spcPts val="800"/>
              </a:spcAft>
              <a:buSzPts val="1000"/>
              <a:buFont typeface="Wingdings" pitchFamily="2" charset="2"/>
              <a:buChar char="v"/>
              <a:tabLst>
                <a:tab pos="914400" algn="l"/>
              </a:tabLst>
            </a:pPr>
            <a:r>
              <a:rPr lang="ru-RU" sz="2600" b="1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Аббревиатура </a:t>
            </a:r>
            <a:r>
              <a:rPr lang="ru-RU" sz="26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ВВБПБ</a:t>
            </a:r>
            <a:r>
              <a:rPr lang="en-US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kern="100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 indent="233363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ru-RU" dirty="0">
                <a:solidFill>
                  <a:schemeClr val="bg1"/>
                </a:solidFill>
              </a:rPr>
              <a:t>Всегда ищите Его присутствия </a:t>
            </a:r>
          </a:p>
          <a:p>
            <a:pPr marR="0" lvl="1" indent="233363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ru-RU" dirty="0">
                <a:solidFill>
                  <a:schemeClr val="bg1"/>
                </a:solidFill>
              </a:rPr>
              <a:t>Верьте Его обещаниям </a:t>
            </a:r>
          </a:p>
          <a:p>
            <a:pPr marR="0" lvl="1" indent="233363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Общайтесь с Ним, поддерживая близкие взаимоотношения</a:t>
            </a:r>
            <a:endParaRPr lang="ru-RU" dirty="0">
              <a:solidFill>
                <a:schemeClr val="bg1"/>
              </a:solidFill>
            </a:endParaRPr>
          </a:p>
          <a:p>
            <a:pPr marR="0" lvl="1" indent="233363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ru-RU" dirty="0">
                <a:solidFill>
                  <a:schemeClr val="bg1"/>
                </a:solidFill>
              </a:rPr>
              <a:t>Полагайтесь на Его силу </a:t>
            </a:r>
          </a:p>
          <a:p>
            <a:pPr marR="0" lvl="1" indent="233363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ru-RU" dirty="0">
                <a:solidFill>
                  <a:schemeClr val="bg1"/>
                </a:solidFill>
              </a:rPr>
              <a:t>Будьте </a:t>
            </a:r>
            <a:r>
              <a:rPr lang="ru-RU" dirty="0" smtClean="0">
                <a:solidFill>
                  <a:schemeClr val="bg1"/>
                </a:solidFill>
              </a:rPr>
              <a:t>стойкими </a:t>
            </a:r>
            <a:r>
              <a:rPr lang="ru-RU" dirty="0">
                <a:solidFill>
                  <a:schemeClr val="bg1"/>
                </a:solidFill>
              </a:rPr>
              <a:t>в вере</a:t>
            </a:r>
            <a:endParaRPr lang="en-US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</a:rPr>
              <a:t>Молитвенная прогулка</a:t>
            </a:r>
            <a:r>
              <a:rPr lang="ru-RU" dirty="0">
                <a:solidFill>
                  <a:schemeClr val="bg1"/>
                </a:solidFill>
              </a:rPr>
              <a:t>: Организуйте короткую молитвенную прогулку, чтобы участники могли провести время в тихой молитве, размышляя о своих отношениях с Богом.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8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8B7642-B380-32C7-9D9D-95627B44C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3955-49D2-B58E-D7F6-49F7AA5C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80" y="301095"/>
            <a:ext cx="9964918" cy="103469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</a:t>
            </a:r>
            <a:r>
              <a:rPr lang="en-US" sz="31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ru-RU" sz="2800" b="1" dirty="0">
                <a:solidFill>
                  <a:schemeClr val="bg1"/>
                </a:solidFill>
              </a:rPr>
              <a:t>Предназначение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525A3-DB4F-50DB-44B2-D4F10A2C7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80" y="1335792"/>
            <a:ext cx="9964918" cy="5065007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</a:rPr>
              <a:t>Объясните концепцию </a:t>
            </a:r>
            <a:r>
              <a:rPr lang="ru-RU" dirty="0" smtClean="0">
                <a:solidFill>
                  <a:schemeClr val="bg1"/>
                </a:solidFill>
              </a:rPr>
              <a:t>жизни посвященной </a:t>
            </a:r>
            <a:r>
              <a:rPr lang="ru-RU" dirty="0" smtClean="0">
                <a:solidFill>
                  <a:schemeClr val="bg1"/>
                </a:solidFill>
              </a:rPr>
              <a:t>Богу, </a:t>
            </a:r>
            <a:r>
              <a:rPr lang="ru-RU" dirty="0">
                <a:solidFill>
                  <a:schemeClr val="bg1"/>
                </a:solidFill>
              </a:rPr>
              <a:t>используя текст из послания к Ефесянам 2:10</a:t>
            </a:r>
            <a:r>
              <a:rPr lang="en-US" sz="2400" b="1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b="1" kern="100" dirty="0" smtClean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Интерактивная часть</a:t>
            </a:r>
            <a:r>
              <a:rPr lang="en-US" sz="2400" b="1" kern="100" dirty="0" smtClean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b="1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ru-RU" b="1" kern="1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Размышление о наследии</a:t>
            </a:r>
            <a:r>
              <a:rPr lang="en-US" b="1" kern="1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b="1" kern="1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Напишите</a:t>
            </a:r>
            <a:r>
              <a:rPr lang="ru-RU" b="1" dirty="0">
                <a:solidFill>
                  <a:schemeClr val="bg1"/>
                </a:solidFill>
              </a:rPr>
              <a:t>, каким Вы хотите видеть свое наследие и как Вы можете жить </a:t>
            </a:r>
            <a:r>
              <a:rPr lang="ru-RU" b="1" dirty="0" smtClean="0">
                <a:solidFill>
                  <a:schemeClr val="bg1"/>
                </a:solidFill>
              </a:rPr>
              <a:t>так, </a:t>
            </a:r>
            <a:r>
              <a:rPr lang="ru-RU" b="1" dirty="0">
                <a:solidFill>
                  <a:schemeClr val="bg1"/>
                </a:solidFill>
              </a:rPr>
              <a:t>чтобы достичь этого.</a:t>
            </a:r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en-US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ru-RU" b="1" kern="1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в группах</a:t>
            </a:r>
            <a:r>
              <a:rPr lang="en-US" b="1" kern="1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kern="100" dirty="0">
                <a:solidFill>
                  <a:schemeClr val="bg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поделитесь своими размышлениями и обсудите практические шаги, которые вы можете предпринять, чтобы посвятить свою жизнь Ему всецело.</a:t>
            </a:r>
          </a:p>
          <a:p>
            <a:pPr marR="0"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Aft>
                <a:spcPts val="800"/>
              </a:spcAft>
              <a:buSzPts val="1000"/>
              <a:buFont typeface="Wingdings" pitchFamily="2" charset="2"/>
              <a:buChar char="v"/>
              <a:tabLst>
                <a:tab pos="914400" algn="l"/>
              </a:tabLst>
            </a:pPr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0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050117-6E93-412E-CFA7-5C301B52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2107847"/>
            <a:ext cx="6711245" cy="4351338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Согласны ли Вы применять эти три принципа в своей жизни?</a:t>
            </a:r>
          </a:p>
          <a:p>
            <a:pPr algn="ctr">
              <a:buFont typeface="Wingdings" pitchFamily="2" charset="2"/>
              <a:buChar char="v"/>
            </a:pPr>
            <a:endParaRPr lang="ru-RU" b="1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Уникальность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Близость 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Предназначение 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87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548</Words>
  <Application>Microsoft Office PowerPoint</Application>
  <PresentationFormat>Широкоэкранный</PresentationFormat>
  <Paragraphs>62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Aptos</vt:lpstr>
      <vt:lpstr>Arial</vt:lpstr>
      <vt:lpstr>Avenir Book</vt:lpstr>
      <vt:lpstr>Calibri</vt:lpstr>
      <vt:lpstr>Calibri Light</vt:lpstr>
      <vt:lpstr>Cambria</vt:lpstr>
      <vt:lpstr>Montserrat</vt:lpstr>
      <vt:lpstr>Montserrat ExtraBold</vt:lpstr>
      <vt:lpstr>Montserrat Light</vt:lpstr>
      <vt:lpstr>Montserrat Medium</vt:lpstr>
      <vt:lpstr>Times New Roman</vt:lpstr>
      <vt:lpstr>Wingdings</vt:lpstr>
      <vt:lpstr>Office Theme</vt:lpstr>
      <vt:lpstr>Ибо мы — Его творение, созданы во Христе Иисусе на добрые дела, которые Бог предназначил нам исполнять. —Ефесянам 2:10</vt:lpstr>
      <vt:lpstr>Презентация PowerPoint</vt:lpstr>
      <vt:lpstr>Ломка льда:</vt:lpstr>
      <vt:lpstr>Честь 1: Уникальность </vt:lpstr>
      <vt:lpstr>Часть 2:  Близость</vt:lpstr>
      <vt:lpstr>Интерактивная часть </vt:lpstr>
      <vt:lpstr> Часть 3: Предназначение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Tatiana Kucheruk</cp:lastModifiedBy>
  <cp:revision>45</cp:revision>
  <dcterms:created xsi:type="dcterms:W3CDTF">2023-02-14T12:16:54Z</dcterms:created>
  <dcterms:modified xsi:type="dcterms:W3CDTF">2025-05-21T09:35:36Z</dcterms:modified>
</cp:coreProperties>
</file>