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82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4" r:id="rId20"/>
    <p:sldId id="283" r:id="rId21"/>
    <p:sldId id="275" r:id="rId22"/>
    <p:sldId id="277" r:id="rId23"/>
    <p:sldId id="284" r:id="rId24"/>
    <p:sldId id="285" r:id="rId25"/>
    <p:sldId id="278" r:id="rId26"/>
    <p:sldId id="286" r:id="rId27"/>
    <p:sldId id="287" r:id="rId28"/>
    <p:sldId id="279" r:id="rId29"/>
    <p:sldId id="280" r:id="rId30"/>
    <p:sldId id="27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87DB-EF75-4BA6-A594-AB4545B60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FAB13-F102-49D6-ABDF-29CE03E3A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4F28C-DEEB-4DD1-81E8-39AB3D09E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3BFDC-96DF-4F05-BD83-11DFEA554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7E0D5-AC61-444E-9F67-FBECA4F83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902A-CDF5-4282-A479-35A849F4E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5266-4F9A-4874-A2B9-00FB263E5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2829-7D95-4B9F-96BB-664EB2187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1A41B-70BA-4809-97EF-29DE3E243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53BB8-8D72-4D33-8529-CF965A0D8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9BEC-7AC3-4DEB-9401-58836D7A6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8540F03-DE7B-4AC3-9330-B8F3A25A4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36838"/>
            <a:ext cx="8229600" cy="368776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  <a:cs typeface="Calibri" pitchFamily="34" charset="0"/>
              </a:rPr>
              <a:t>Мы должны просить об излитии Святого Духа.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Не мы Его используем,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Он использует нас для завершения того, что мы бы никогда не сделали только своими силами. Он подготовит сердца людей.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Он убедит их в истине. Без Духа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мы потерпим неудачу.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8686800" cy="2819400"/>
          </a:xfrm>
        </p:spPr>
        <p:txBody>
          <a:bodyPr/>
          <a:lstStyle/>
          <a:p>
            <a:pPr algn="ctr">
              <a:defRPr/>
            </a:pPr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Да, мы, женщины, можем, привести их к Богу. Когда Дух Святой даст нам силу рассказать о Божьей любви       и благодати, Он также будет руководить нашими планами             и подготовит сердца людей, которым мы будем проповедовать.</a:t>
            </a:r>
            <a:endParaRPr lang="en-US" sz="3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P:\DEPT\WM\_SHARED\2011 Adviosry Resources\Nurture-Empower-Outreach\EMPOWER\EVANGELISM MANUAL - EDITED\PP evangelism\Chapter 01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685800"/>
            <a:ext cx="518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призывает женщин</a:t>
            </a:r>
            <a:r>
              <a:rPr lang="en-US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Проповедовать</a:t>
            </a:r>
            <a:endParaRPr lang="en-US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2560638"/>
            <a:ext cx="3733800" cy="277336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  <a:cs typeface="Calibri" pitchFamily="34" charset="0"/>
              </a:rPr>
              <a:t>Сомневаемся ли мы в том, что услышим призыв Святого Духа, потому что мы женщины?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4525962"/>
          </a:xfrm>
        </p:spPr>
        <p:txBody>
          <a:bodyPr/>
          <a:lstStyle/>
          <a:p>
            <a:pPr eaLnBrk="1" hangingPunct="1"/>
            <a:r>
              <a:rPr lang="ru-RU" sz="2600" dirty="0" smtClean="0">
                <a:latin typeface="Calibri" pitchFamily="34" charset="0"/>
                <a:cs typeface="Calibri" pitchFamily="34" charset="0"/>
              </a:rPr>
              <a:t>Сегодня женщины во многих частях земного шара раскрывают свои таланты к евангелизации                    и проповеди о Христе. </a:t>
            </a:r>
            <a:r>
              <a:rPr lang="ru-RU" sz="2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Может ли больше женщин участвовать в общественном </a:t>
            </a:r>
            <a:r>
              <a:rPr lang="ru-RU" sz="2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евангелизме</a:t>
            </a:r>
            <a:r>
              <a:rPr lang="ru-RU" sz="2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 Можем ли мы руководить или помогать в работе малой группы, проводить семинары или евангельские встречи? Можем ли мы стать друзьями с нашими соседями, коллегами по работе и другими людьми, находя возможности привести их ко Христу?  Можем ли мы затем помогать новообращенным возрастать в вере?</a:t>
            </a:r>
            <a:endParaRPr lang="en-US" sz="26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38401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Призывает ли Бог женщин проповедовать благую весть о спасении? Конечно!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Господь желает, чтобы все Его ученики, и мужчины и женщины участвовали в евангелизации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Он призвал проповедовать и учить              не только мужчин. Он призывает всех Своих учеников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евангелизировать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самые отдаленные уголки земли.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8229600" cy="3429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  <a:cs typeface="Calibri" pitchFamily="34" charset="0"/>
              </a:rPr>
              <a:t>Временами мы можем задаваться вопросом, существуют ли группы людей, которым могут проповедовать женщины.  Одним из ответов на этот вопрос является то, что мы можем проповедовать 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всем,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      с кем вступаем в контакт, включая…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60638"/>
            <a:ext cx="5638800" cy="40687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Членов наших семей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Наши соседей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Мужчин в нашей жизни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Молодежь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Пожилых людей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особенно, женщин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429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Господь одарил многих женщин в нашей церкви прекрасными человеческими качествами, которые помогут им достичь человеческих сердец. Некоторые из них уже смогли с помощью Духа Святого             с любовью и тактом привести людей          ко Христу.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84438"/>
            <a:ext cx="8229600" cy="3916362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dirty="0" smtClean="0">
                <a:latin typeface="Calibri" pitchFamily="34" charset="0"/>
                <a:cs typeface="Calibri" pitchFamily="34" charset="0"/>
              </a:rPr>
              <a:t>Сестры, мы можем делать для Бога благородную работу, если того захотим. Женщина не знает своей силы. Богу неугодно, чтобы все ее способности тратились на решение вопросов: что мне есть?         что мне пить? во что одеться? 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Женщине уготована более высокая участь, более величественная судьба. Ей следует развивать и совершенствовать свои способности, ибо Бог может использовать                  их в великом деле спасения душ от вечной гибели. </a:t>
            </a:r>
            <a:r>
              <a:rPr lang="en-US" sz="2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–</a:t>
            </a:r>
            <a:r>
              <a:rPr lang="ru-RU" sz="2600" i="1" dirty="0" smtClean="0">
                <a:latin typeface="Calibri" pitchFamily="34" charset="0"/>
                <a:cs typeface="Calibri" pitchFamily="34" charset="0"/>
              </a:rPr>
              <a:t>Свидетельства для Церкви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600" dirty="0" smtClean="0">
                <a:latin typeface="Calibri" pitchFamily="34" charset="0"/>
                <a:cs typeface="Calibri" pitchFamily="34" charset="0"/>
              </a:rPr>
              <a:t>т.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4, </a:t>
            </a:r>
            <a:r>
              <a:rPr lang="ru-RU" sz="2600" dirty="0" err="1" smtClean="0">
                <a:latin typeface="Calibri" pitchFamily="34" charset="0"/>
                <a:cs typeface="Calibri" pitchFamily="34" charset="0"/>
              </a:rPr>
              <a:t>стр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. 642.</a:t>
            </a:r>
          </a:p>
          <a:p>
            <a:pPr eaLnBrk="1" hangingPunct="1">
              <a:defRPr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19400"/>
            <a:ext cx="8229600" cy="25908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В качестве дополнения к представлению великих Библейских истин, женщины могут выслушать человека и дать совет по многим вопросам, касающимся семьи и личных проблем. Есть темы, которые женщина не сможет обсудить                     с мужчиной, такие как семейные проблемы, сердечные переживания и даже насилие.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:\DEPT\WM\_SHARED\2011 Adviosry Resources\Nurture-Empower-Outreach\EMPOWER\EVANGELISM MANUAL - EDITED\PP evangelism\Chapter 01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1730375"/>
            <a:ext cx="5410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1.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Наше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Евангельское Поручение</a:t>
            </a:r>
            <a:endParaRPr lang="en-US" b="1" dirty="0" smtClean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429000"/>
            <a:ext cx="4267200" cy="1752600"/>
          </a:xfrm>
        </p:spPr>
        <p:txBody>
          <a:bodyPr/>
          <a:lstStyle/>
          <a:p>
            <a:pPr eaLnBrk="1" hangingPunct="1">
              <a:defRPr/>
            </a:pP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r>
              <a:rPr lang="en-US" sz="12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200" b="1" dirty="0" smtClean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3077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53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85800" y="552450"/>
            <a:ext cx="8001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3600" dirty="0"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762000" y="2865438"/>
            <a:ext cx="8229600" cy="3763962"/>
          </a:xfrm>
        </p:spPr>
        <p:txBody>
          <a:bodyPr/>
          <a:lstStyle/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Богобоязненные женщины, которые, возможно, прошли через те же самые испытания, имеющие сострадание и опыт в разрешении проблем            с Божьей помощью, могут выслушать, помолиться и в нужное время указать на Спасителя,     который будет поддерживать женщину                   в ее переживаниях.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Применение</a:t>
            </a:r>
            <a:r>
              <a:rPr lang="en-US" sz="4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ДАРОВ</a:t>
            </a:r>
            <a:r>
              <a:rPr lang="en-US" sz="4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            в</a:t>
            </a:r>
            <a:r>
              <a:rPr lang="en-US" sz="4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служении</a:t>
            </a:r>
            <a:endParaRPr lang="en-US" sz="40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971800"/>
            <a:ext cx="8229600" cy="3048000"/>
          </a:xfrm>
        </p:spPr>
        <p:txBody>
          <a:bodyPr/>
          <a:lstStyle/>
          <a:p>
            <a:pPr>
              <a:defRPr/>
            </a:pPr>
            <a:r>
              <a:rPr lang="ru-RU" sz="3100" dirty="0" smtClean="0">
                <a:latin typeface="Calibri" pitchFamily="34" charset="0"/>
                <a:cs typeface="Calibri" pitchFamily="34" charset="0"/>
              </a:rPr>
              <a:t>Женщины особенно успешны в проповеди другим женщинам во время программ, которые предшествуют евангельским кампаниям. Однако, во время проведения евангельских кампаний кажется,                   что женщины-евангелисты также успешны    в проповеди как мужчинам, так и женщинам.</a:t>
            </a:r>
            <a:endParaRPr lang="en-US" sz="31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229600" cy="2925762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dirty="0" smtClean="0">
                <a:latin typeface="Calibri" pitchFamily="34" charset="0"/>
                <a:cs typeface="Calibri" pitchFamily="34" charset="0"/>
              </a:rPr>
              <a:t>Когда вы планируете предварительные мероприятия перед евангельской кампанией, вы можете учесть главные переживания, которые испытывают женщины, проживающие в этом районе/местности.     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Вот некоторые наиболее критические вопросы, которые волнуют женщин                 во всем мире</a:t>
            </a:r>
            <a:r>
              <a:rPr 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endParaRPr lang="en-US" sz="3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4419600" cy="3459163"/>
          </a:xfrm>
        </p:spPr>
        <p:txBody>
          <a:bodyPr/>
          <a:lstStyle/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неграмотность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насилие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риски для здоровья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нищета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нагрузка на работе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недостаток наставничества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  подготовки</a:t>
            </a:r>
            <a:endParaRPr lang="en-US" sz="3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600" y="2543413"/>
            <a:ext cx="40386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Отдел женского служения Генеральной конференции определяет эти проблемы как «Шесть ключевых проблем для женщин»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en-US" sz="3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32766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Изучая нужды общества, в котором вы живете и проводя опросы женщин, которым вы желаете служить, вы можете узнать об их наиболее насущных нуждах.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После оценки ваших ресурсов, мы можете решить, как вы сможете послужить            им наилучшим образом.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4191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Если вы являетесь руководителем отдела женского служения или тем, кто надеется начать евангелизацию среди женщин,    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как можно быстрее начните подготовку женщин к руководству различными мероприятиями для женщин и к личному свидетельству.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И  привлекайте женщин       к планированию насколько сможете.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8686800" cy="25908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 о том, что в команде, которая занимается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евангелизацией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нужны люди   с различными дарами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484438"/>
            <a:ext cx="8229600" cy="3230562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Побуждайте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женщин, которые обладают различными дарами присоединиться к вам            в проповеди местному населению.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Цените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как живых и открытых людей, так               и спокойных, верных в молитве.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defRPr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Вместе стремитесь к тому, чтобы вас вел Святой Дух.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Затем с верой идите вперед, чтобы исполнить евангельское поручение.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3459163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dirty="0" smtClean="0">
                <a:latin typeface="Calibri" pitchFamily="34" charset="0"/>
                <a:cs typeface="Calibri" pitchFamily="34" charset="0"/>
              </a:rPr>
              <a:t>Во время занятий по изучению Библии в группах или других неформальных встреч, предоставьте женщинам возможность для общения. </a:t>
            </a: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Для большинства женщин личные взаимоотношения имеют большое значение. И как раз это время будет идеальным для того, чтобы женщины, принадлежащие к церкви, установили долгосрочные дружеские отношения с теми женщинами, которые не принадлежат к Церкви адвентистов седьмого дня.</a:t>
            </a:r>
            <a:endParaRPr lang="en-US" sz="2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8229600" cy="28194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Пусть они не забывают, что дом на земле должен являться символом и подготовкой для жизни в доме небесном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en-U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–Служение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исцеления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стр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363.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:\DEPT\WM\_SHARED\2011 Adviosry Resources\Nurture-Empower-Outreach\EMPOWER\EVANGELISM MANUAL - EDITED\PP evangelism\Chapter 01 tex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Лишь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метод Христа принесет подлинный успех в проповедовании Божьей истины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Находясь среди людей Спаситель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общался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 ними, желая им добра. Он проявлял к ним 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сочувствие.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Он служил их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нуждам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            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завоевывал их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доверие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 только после этого Иисус говорил им: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Следуй за Мною».</a:t>
            </a:r>
            <a:r>
              <a:rPr lang="en-US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—</a:t>
            </a:r>
            <a:r>
              <a:rPr lang="ru-RU" i="1" dirty="0" smtClean="0">
                <a:latin typeface="Calibri" pitchFamily="34" charset="0"/>
                <a:cs typeface="Calibri" pitchFamily="34" charset="0"/>
              </a:rPr>
              <a:t>Служение исцеления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i="1" dirty="0" err="1" smtClean="0">
                <a:latin typeface="Calibri" pitchFamily="34" charset="0"/>
                <a:cs typeface="Calibri" pitchFamily="34" charset="0"/>
              </a:rPr>
              <a:t>стр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 143.  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:\DEPT\WM\_SHARED\2011 Adviosry Resources\Nurture-Empower-Outreach\EMPOWER\EVANGELISM MANUAL - EDITED\PP evangelism\Chapter 01 tex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743200"/>
            <a:ext cx="8991600" cy="38862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Лишь метод Христа принесет подлинный успех в проповедовании Божьей истины. Находясь среди людей Спаситель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общался с ними,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желая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им добра.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Он проявлял к ним сочувствие.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Он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служил их нуждам, и завоевывал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их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доверие.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 только после этого Иисус говорил им: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«Следуй за Мною»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ru-RU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Служение исцеления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стр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143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8229600" cy="27432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alibri" pitchFamily="34" charset="0"/>
                <a:cs typeface="Calibri" pitchFamily="34" charset="0"/>
              </a:rPr>
              <a:t>Общественный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евангелизм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Проведение кампаний в палатках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Изучение Библии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Посещения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Семинары для малых групп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Почему мы проводим все эти мероприятия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Есть ли существенная причина для того, чтобы проповедовать евангелие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людям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60638"/>
            <a:ext cx="8229600" cy="38401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 приблизившись Иисус сказал им: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дана Мне всякая власть на небе и на земле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Итак идите, научите все народы, крестя их во имя Отца          и Сына и Святого Духа, уча их соблюдать все,       что Я повелел вам;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 се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Я с вами во все дни       до скончания века. Аминь.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Матфея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28: 18-20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8229600" cy="3657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И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сказал им: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идите по всему миру и проповедуйте Евангелие всей твари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Кто будет веровать и креститься, спасен будет; а кто не будет веровать, осужден будет.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Уверовавших же будут сопровождать сии знамения: именем Моим будут изгонять бесов; будут говорить новыми языками; будут брать змей; и если что смертоносное выпьют, не повредит им; возложат руки на больных, и они будут здоровы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Марка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16:15-18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229600" cy="2286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Вот наше поручение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Мы не только должны приглашать людей прийти к нам, но мы также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должны и идти туда,                     где они находятся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3992563"/>
          </a:xfrm>
        </p:spPr>
        <p:txBody>
          <a:bodyPr/>
          <a:lstStyle/>
          <a:p>
            <a:pPr eaLnBrk="1" hangingPunct="1"/>
            <a:r>
              <a:rPr lang="ru-RU" sz="3000" dirty="0" smtClean="0">
                <a:latin typeface="Calibri" pitchFamily="34" charset="0"/>
                <a:cs typeface="Calibri" pitchFamily="34" charset="0"/>
              </a:rPr>
              <a:t>И в этом же тексте есть и обетование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            </a:t>
            </a: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Он будет с нами! Опирайтесь на                      Его обетование</a:t>
            </a:r>
            <a:r>
              <a:rPr lang="en-US" sz="3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Его присутствие – ободрение для нас, помощь, источник силы. </a:t>
            </a:r>
            <a:r>
              <a:rPr lang="en-US" sz="3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Он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переживает о погибающих больше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,         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чем мы можем себе представить, Он отдал все, чтобы предложить спасение людям, которых мы пытаемся достичь благой вестью.</a:t>
            </a:r>
            <a:endParaRPr lang="en-US" sz="3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:\DEPT\WM\_SHARED\2011 Adviosry Resources\Nurture-Empower-Outreach\EMPOWER\EVANGELISM MANUAL - EDITED\PP evangelism\Chapter 01 tex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38401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Но давайте не будем идти или учить                     или проповедовать, не получив прежде обещанную силу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Духа Святого, который         даст нам все необходимое, чтобы исполнить     это великое поручение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Помните о том,              что  нам нужно просить, быть готовыми                и ожидать получения этого дара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Целенаправленно уделяйте время </a:t>
            </a:r>
            <a:r>
              <a:rPr lang="ru-RU" sz="2800" smtClean="0">
                <a:latin typeface="Calibri" pitchFamily="34" charset="0"/>
                <a:cs typeface="Calibri" pitchFamily="34" charset="0"/>
              </a:rPr>
              <a:t>подготовке       к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получению Духа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1329</Words>
  <Application>Microsoft Office PowerPoint</Application>
  <PresentationFormat>On-screen Show (4:3)</PresentationFormat>
  <Paragraphs>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ЕВАНГЕЛИЗМ для КАЖДОГО</vt:lpstr>
      <vt:lpstr> Глава 1.  Наше Евангельское Поручение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Бог призывает женщин Проповедовать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Применение ДАРОВ             в служении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ЕВАНГЕЛИЗМ для КАЖДОГО</dc:title>
  <cp:lastModifiedBy>Sergei &amp; Helen</cp:lastModifiedBy>
  <cp:revision>1</cp:revision>
  <dcterms:created xsi:type="dcterms:W3CDTF">2008-10-17T14:04:30Z</dcterms:created>
  <dcterms:modified xsi:type="dcterms:W3CDTF">2011-09-16T15:58:53Z</dcterms:modified>
</cp:coreProperties>
</file>