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7" r:id="rId20"/>
    <p:sldId id="271" r:id="rId21"/>
    <p:sldId id="272" r:id="rId22"/>
    <p:sldId id="27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15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45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726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9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79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79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44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41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80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91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72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B5A0-5DE9-4AFA-B895-C9101E33BB8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39BB-B1E2-4412-B26C-6E0228823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7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696200" cy="3657600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Уайт призывает нас сделать Христа центром наших проповедей. «Но не должно быть не единой проповеди, которая не возвещала бы о Христе, и притом распятом,  как основании Евангелия» - </a:t>
            </a:r>
            <a:r>
              <a:rPr lang="ru-RU" sz="3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Евангелизм</a:t>
            </a:r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стр. </a:t>
            </a:r>
            <a:r>
              <a:rPr lang="ru-RU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186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1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Составные части проповеди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810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Вступление.</a:t>
            </a:r>
            <a:r>
              <a:rPr lang="ru-RU" sz="2800" dirty="0" smtClean="0"/>
              <a:t> Первый шаг во время проповеди – привлечь внимание вашей аудитории.</a:t>
            </a:r>
            <a:endParaRPr lang="en-US" sz="3000" dirty="0" smtClean="0"/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часть.</a:t>
            </a:r>
            <a:r>
              <a:rPr lang="ru-RU" sz="2800" dirty="0" smtClean="0"/>
              <a:t> Теперь вы готовы к тому,    чтобы перейти к основной части проповеди.  Один из способов составления основной части   это представление вопроса/проблемы и ответа   на него или решения проблемы.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9938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705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Следуйте логике,</a:t>
            </a:r>
            <a:r>
              <a:rPr lang="ru-RU" dirty="0" smtClean="0"/>
              <a:t> переходите            от одного шага к другому. Подумайте, как бы вы объясняли эту тему ребенку. </a:t>
            </a:r>
            <a:r>
              <a:rPr lang="ru-RU" i="1" dirty="0" smtClean="0">
                <a:solidFill>
                  <a:srgbClr val="FF0000"/>
                </a:solidFill>
              </a:rPr>
              <a:t>И расположите все в той же последовательности, только используйте язык и аргументы     для взрослых.</a:t>
            </a:r>
            <a:r>
              <a:rPr lang="ru-RU" dirty="0" smtClean="0"/>
              <a:t> Делайте выводы один       за другим. Давайте четкие объяснения. Затем переходите            к следующему пункту.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6294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Заключение.</a:t>
            </a:r>
            <a:r>
              <a:rPr lang="ru-RU" dirty="0" smtClean="0"/>
              <a:t> В кратком заключении объедините основные пункты проповеди, чтобы они логически вели к призыву. В каждой проповеди должен звучать призыв к людям принять определенное решение.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своим слушателям, какое решение вы призываете их принять и еще раз скажите о том, какую пользу оно им принесет.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Использование подготовленного конспекта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проповеди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будете использовать подготовленный конспект проповеди, особенно, если его приготовил другой человек, вам следует помнить                        о следующих руководящих принципах.</a:t>
            </a: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4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67818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Хорошо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</a:t>
            </a:r>
            <a:r>
              <a:rPr lang="ru-RU" dirty="0" smtClean="0"/>
              <a:t> тему.</a:t>
            </a:r>
            <a:endParaRPr lang="en-US" dirty="0" smtClean="0"/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подтемы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> Внимательно посмотрите, как спланирована проповедь и каким образом             она развивается.</a:t>
            </a:r>
            <a:endParaRPr lang="en-US" dirty="0" smtClean="0"/>
          </a:p>
          <a:p>
            <a:pPr lvl="0"/>
            <a:endParaRPr lang="en-US" sz="1400" dirty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Прочтите указанные в конспекте тексты </a:t>
            </a:r>
            <a:r>
              <a:rPr lang="ru-RU" dirty="0" smtClean="0"/>
              <a:t>и посмотрите, как они согласуются с темой проповеди.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8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7010400" cy="5638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Прочтите и другие сопроводительные материалы,</a:t>
            </a:r>
            <a:r>
              <a:rPr lang="ru-RU" dirty="0" smtClean="0"/>
              <a:t> чтобы получить дополнительную информацию.</a:t>
            </a:r>
            <a:endParaRPr lang="en-US" dirty="0" smtClean="0"/>
          </a:p>
          <a:p>
            <a:pPr lvl="0"/>
            <a:endParaRPr lang="en-US" sz="2200" dirty="0" smtClean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Добавьте иллюстрации к проповеди:</a:t>
            </a:r>
            <a:r>
              <a:rPr lang="ru-RU" dirty="0" smtClean="0"/>
              <a:t> истории, информацию из новостей или расскажите о своем опыте.</a:t>
            </a:r>
            <a:endParaRPr lang="en-US" dirty="0" smtClean="0"/>
          </a:p>
          <a:p>
            <a:pPr lvl="0"/>
            <a:endParaRPr lang="en-US" sz="2200" dirty="0" smtClean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проповедь слово в слово,</a:t>
            </a:r>
            <a:r>
              <a:rPr lang="ru-RU" dirty="0" smtClean="0"/>
              <a:t>     если вам нужно это сделать.</a:t>
            </a:r>
            <a:endParaRPr lang="en-US" dirty="0" smtClean="0"/>
          </a:p>
          <a:p>
            <a:pPr lvl="0"/>
            <a:endParaRPr lang="en-US" sz="2200" dirty="0" smtClean="0"/>
          </a:p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Попрактикуйтесь в произнесении проповеди вслух</a:t>
            </a:r>
            <a:r>
              <a:rPr lang="ru-RU" dirty="0" smtClean="0"/>
              <a:t> до тех пор, пока вы          не будете себя комфортно чувствовать.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8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89037"/>
            <a:ext cx="7086600" cy="5135563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вы готовитесь к проповеди,       ее тема должна «зацепить» вас.    Даже если вы хорошо знаете доктрину, о которой будете проповедовать, вы лично должны прочувствовать ее важность.               Вы должны быть настолько тронуты, чтобы вы захотели вновь посвятить свою жизнь Богу. Если эта тема трогает вас, она коснется и сердец других людей посредством Духа Святого.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Презентация проповеди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133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уверены.</a:t>
            </a:r>
            <a:r>
              <a:rPr lang="ru-RU" dirty="0" smtClean="0"/>
              <a:t> Бог руководит этой ситуацией.</a:t>
            </a:r>
            <a:endParaRPr lang="en-US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искренни.</a:t>
            </a:r>
            <a:r>
              <a:rPr lang="ru-RU" dirty="0" smtClean="0"/>
              <a:t> Верьте в то, о чем вы говорите     и воплощайте эти принципы на практике.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6858000" cy="3429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практичны.</a:t>
            </a:r>
            <a:r>
              <a:rPr lang="ru-RU" dirty="0" smtClean="0"/>
              <a:t> Пусть ваше объяснение будет простым. Объясняйте своим слушателям «как» нужно делать    то, о чем вы говорите.</a:t>
            </a:r>
            <a:endParaRPr lang="en-US" dirty="0" smtClean="0"/>
          </a:p>
          <a:p>
            <a:pPr lvl="0"/>
            <a:endParaRPr lang="en-US" sz="16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Горите энтузиазмом.</a:t>
            </a:r>
            <a:r>
              <a:rPr lang="ru-RU" dirty="0" smtClean="0"/>
              <a:t>                                Это заразительно.</a:t>
            </a:r>
            <a:endParaRPr lang="en-US" dirty="0" smtClean="0"/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доброжелательно настроены по отношению к аудитории.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93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- 11</a:t>
            </a:r>
            <a:r>
              <a:rPr lang="en-US" b="1" dirty="0"/>
              <a:t>. Evangelistic Meetings III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Preparing and Presenting the Sermon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1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98021"/>
            <a:ext cx="86868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76800" y="2035175"/>
            <a:ext cx="45720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11 </a:t>
            </a:r>
            <a:r>
              <a:rPr lang="en-US" sz="4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9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Евангельские встречи </a:t>
            </a:r>
            <a:r>
              <a:rPr lang="en-US" sz="39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III:</a:t>
            </a:r>
          </a:p>
          <a:p>
            <a:pPr>
              <a:lnSpc>
                <a:spcPct val="110000"/>
              </a:lnSpc>
              <a:defRPr/>
            </a:pP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Подготовка        и презентация проповеди</a:t>
            </a:r>
            <a:endParaRPr lang="en-US" sz="3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1343" y="625858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100" b="1" dirty="0" smtClean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100" b="1" dirty="0">
              <a:solidFill>
                <a:schemeClr val="bg1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chemeClr val="bg1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43" y="58578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1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"/>
            <a:ext cx="6781800" cy="6096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Вступайте в диалог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диафрагмальное дыхание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зрительный контакт.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300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подходящий язык жестов.</a:t>
            </a:r>
            <a:r>
              <a:rPr lang="ru-RU" dirty="0" smtClean="0"/>
              <a:t> Он играет большую роль      в общении.</a:t>
            </a:r>
            <a:endParaRPr lang="en-US" dirty="0" smtClean="0"/>
          </a:p>
          <a:p>
            <a:endParaRPr lang="en-US" sz="13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исполнены Духом.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dirty="0"/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Расслабьтесь.</a:t>
            </a:r>
            <a:r>
              <a:rPr lang="ru-RU" dirty="0" smtClean="0"/>
              <a:t> Никто другой              не сможет сделать то, что нужно, лучше вас именно в это время              и в этом месте.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74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Иллюстрации для вашей проповеди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ваши слушатели будут помнить иллюстрацию, которую вы привели, даже после того, как забудут остальную часть проповеди.</a:t>
            </a:r>
            <a:r>
              <a:rPr lang="ru-RU" dirty="0" smtClean="0"/>
              <a:t> По этой причине важно, чтобы ваши иллюстрации были яркими       и уместными.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2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важно подбирать иллюстрации, учитывая культурный контекст.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не должна оскорблять кого бы то ни было, находящегося         </a:t>
            </a:r>
            <a:r>
              <a:rPr lang="ru-RU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зале,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тема истории должна быть знакомой    для ваших слушателей.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противном случае        вам придется выделить время для того, чтобы дать необходимые объяснения, чтобы все поняли смысл рассказа.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1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подобранные иллюстрации 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помогут сделать проповедь запоминающейся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и сделать еще больший акцент   на представляемых истинах.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1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1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Иисус, готовясь к какому-нибудь большому испытанию или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какому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важному делу, уединялся в горах и проводил ночь                    в молитве к Своему Отцу.</a:t>
            </a:r>
            <a:r>
              <a:rPr lang="ru-RU" dirty="0" smtClean="0"/>
              <a:t> Ночь молитвы предшествовала рукоположению апостолов    и Нагорной проповеди, преображению, мукам                в судилище и на кресте и славе воскресения.    </a:t>
            </a:r>
            <a:r>
              <a:rPr lang="en-US" i="1" dirty="0" smtClean="0"/>
              <a:t>- </a:t>
            </a:r>
            <a:r>
              <a:rPr lang="ru-RU" i="1" dirty="0" smtClean="0"/>
              <a:t>Служение исцеления, стр. </a:t>
            </a:r>
            <a:r>
              <a:rPr lang="ru-RU" i="1" dirty="0" err="1" smtClean="0"/>
              <a:t>ориг</a:t>
            </a:r>
            <a:r>
              <a:rPr lang="ru-RU" i="1" dirty="0" smtClean="0"/>
              <a:t>. </a:t>
            </a:r>
            <a:r>
              <a:rPr lang="en-US" i="1" dirty="0" smtClean="0"/>
              <a:t>509</a:t>
            </a:r>
            <a:endParaRPr lang="ru-RU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8876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1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19400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Проповедь о любящем Спасителе должна звучать для всех,                  без ограничения по полу и возрасту. 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страдающие от греха                     и разочаровавшиеся люди нуждаются в нашей помощи в том, чтобы услышать Благую весть.</a:t>
            </a:r>
            <a:endParaRPr lang="en-US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4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1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48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большинстве своем женщины доброжелательно относятся к людям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имеют хорошие навыки общения. И они могут использовать свои качества для того, чтобы рассказать людям о Христе.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Духу Святому, мы можем стать завоевателями даже в этой сфере.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0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Руководство по подготовке проповеди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295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Молитесь.</a:t>
            </a:r>
            <a:r>
              <a:rPr lang="ru-RU" dirty="0" smtClean="0"/>
              <a:t> Посвятите себя на служение Богу.</a:t>
            </a:r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695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6858000" cy="52117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 Библию.</a:t>
            </a:r>
            <a:r>
              <a:rPr lang="ru-RU" dirty="0" smtClean="0"/>
              <a:t> Конечно, и истории      и новости и рассказы популярных авторов помогут вам в составлении проповеди.   Но они не могут быть центром нашей проповеди. Центром проповеди должны быть истины Писания.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Подготовьтесь.</a:t>
            </a:r>
            <a:r>
              <a:rPr lang="ru-RU" dirty="0" smtClean="0"/>
              <a:t> Подготовка проповеди, так как и любого другого выступления нуждается в работе, обдумывании              и изучении.</a:t>
            </a:r>
            <a:r>
              <a:rPr lang="en-US" dirty="0"/>
              <a:t> 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организованными.</a:t>
            </a:r>
            <a:r>
              <a:rPr lang="ru-RU" dirty="0" smtClean="0"/>
              <a:t> Примите решение, какой </a:t>
            </a:r>
            <a:r>
              <a:rPr lang="ru-RU" i="1" dirty="0" smtClean="0"/>
              <a:t>главный пункт</a:t>
            </a:r>
            <a:r>
              <a:rPr lang="ru-RU" dirty="0" smtClean="0"/>
              <a:t> будет центром проповеди, затем приведите факты в его поддержку и разъясните главную мысль.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29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DEPT\WM\_SHARED\2011 Adviosry Resources\Nurture-Empower-Outreach\EMPOWER\EVANGELISM MANUAL - EDITED\PP evangelism\Chapter 11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09600"/>
            <a:ext cx="7086600" cy="5638800"/>
          </a:xfrm>
        </p:spPr>
        <p:txBody>
          <a:bodyPr>
            <a:noAutofit/>
          </a:bodyPr>
          <a:lstStyle/>
          <a:p>
            <a:r>
              <a:rPr lang="ru-RU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Имейте профессиональный подход.</a:t>
            </a:r>
            <a:r>
              <a:rPr lang="ru-RU" sz="2700" dirty="0" smtClean="0"/>
              <a:t> Держитесь близко к тексту,                             не манипулируйте Писанием.         Проведите исследование темы.</a:t>
            </a:r>
            <a:endParaRPr lang="en-US" sz="27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ru-RU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Говорите по существу.</a:t>
            </a:r>
            <a:r>
              <a:rPr lang="ru-RU" sz="2700" dirty="0" smtClean="0"/>
              <a:t> Объедините Писание с жизнью слушателей.</a:t>
            </a:r>
            <a:endParaRPr lang="en-US" sz="27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ru-RU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сами собой.</a:t>
            </a:r>
            <a:r>
              <a:rPr lang="ru-RU" sz="2700" dirty="0" smtClean="0"/>
              <a:t>  Не бойтесь представить тему с точки зрения женщины. Вы можете произнести хорошо структурированную проповедь, содержащую призыв, при этом оставаясь самой собой.</a:t>
            </a:r>
            <a:endParaRPr lang="en-US" sz="2700" dirty="0"/>
          </a:p>
        </p:txBody>
      </p:sp>
    </p:spTree>
    <p:extLst>
      <p:ext uri="{BB962C8B-B14F-4D97-AF65-F5344CB8AC3E}">
        <p14:creationId xmlns="" xmlns:p14="http://schemas.microsoft.com/office/powerpoint/2010/main" val="19707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1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Создание проповеди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81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Есть только три пункта, которые вам нужно исполнить, когда вы выступаете с речью      или проповедью.</a:t>
            </a:r>
            <a:endParaRPr lang="en-US" i="1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слушателям о теме проповеди. (Вступление)</a:t>
            </a:r>
            <a:endParaRPr lang="en-US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 тему.</a:t>
            </a:r>
            <a:r>
              <a:rPr lang="ru-RU" dirty="0" smtClean="0"/>
              <a:t> (Основная часть проповеди)</a:t>
            </a:r>
            <a:endParaRPr lang="en-US" dirty="0"/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Подведите итого того, о чем                         вы им рассказали.</a:t>
            </a:r>
            <a:r>
              <a:rPr lang="ru-RU" dirty="0" smtClean="0"/>
              <a:t> (Заключение)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87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904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ЕВАНГЕЛИЗМ для КАЖДОГО</vt:lpstr>
      <vt:lpstr>Chapter - 11. Evangelistic Meetings III Preparing and Presenting the Sermon </vt:lpstr>
      <vt:lpstr>Slide 3</vt:lpstr>
      <vt:lpstr>Slide 4</vt:lpstr>
      <vt:lpstr>Slide 5</vt:lpstr>
      <vt:lpstr>Руководство по подготовке проповеди</vt:lpstr>
      <vt:lpstr>Slide 7</vt:lpstr>
      <vt:lpstr>Slide 8</vt:lpstr>
      <vt:lpstr> Создание проповеди </vt:lpstr>
      <vt:lpstr>Slide 10</vt:lpstr>
      <vt:lpstr> Составные части проповеди </vt:lpstr>
      <vt:lpstr>Slide 12</vt:lpstr>
      <vt:lpstr>Slide 13</vt:lpstr>
      <vt:lpstr> Использование подготовленного конспекта проповеди </vt:lpstr>
      <vt:lpstr>Slide 15</vt:lpstr>
      <vt:lpstr>Slide 16</vt:lpstr>
      <vt:lpstr>Slide 17</vt:lpstr>
      <vt:lpstr> Презентация проповеди </vt:lpstr>
      <vt:lpstr>Slide 19</vt:lpstr>
      <vt:lpstr>Slide 20</vt:lpstr>
      <vt:lpstr> Иллюстрации для вашей проповеди  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2011-02-27T16:14:31Z</dcterms:created>
  <dcterms:modified xsi:type="dcterms:W3CDTF">2011-08-21T07:37:07Z</dcterms:modified>
</cp:coreProperties>
</file>