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0791" tIns="45395" rIns="90791" bIns="4539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0791" tIns="45395" rIns="90791" bIns="45395" rtlCol="0"/>
          <a:lstStyle>
            <a:lvl1pPr algn="r">
              <a:defRPr sz="1200"/>
            </a:lvl1pPr>
          </a:lstStyle>
          <a:p>
            <a:fld id="{6C44364C-8CF9-4C24-8EAD-CFB4EF57735A}" type="datetimeFigureOut">
              <a:rPr lang="en-GB" smtClean="0"/>
              <a:pPr/>
              <a:t>25/11/2011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1"/>
            <a:ext cx="2951163" cy="497126"/>
          </a:xfrm>
          <a:prstGeom prst="rect">
            <a:avLst/>
          </a:prstGeom>
        </p:spPr>
        <p:txBody>
          <a:bodyPr vert="horz" lIns="90791" tIns="45395" rIns="90791" bIns="4539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6" y="9443661"/>
            <a:ext cx="2951163" cy="497126"/>
          </a:xfrm>
          <a:prstGeom prst="rect">
            <a:avLst/>
          </a:prstGeom>
        </p:spPr>
        <p:txBody>
          <a:bodyPr vert="horz" lIns="90791" tIns="45395" rIns="90791" bIns="45395" rtlCol="0" anchor="b"/>
          <a:lstStyle>
            <a:lvl1pPr algn="r">
              <a:defRPr sz="1200"/>
            </a:lvl1pPr>
          </a:lstStyle>
          <a:p>
            <a:fld id="{586CFE7C-4CCF-4ABF-86A0-8B7362E7D33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437306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1E807-C805-4D06-A1C5-B08EFC84B973}" type="datetimeFigureOut">
              <a:rPr lang="en-GB" smtClean="0"/>
              <a:pPr/>
              <a:t>25/11/2011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7188C-8B5E-41A1-A78F-65582213CC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1E807-C805-4D06-A1C5-B08EFC84B973}" type="datetimeFigureOut">
              <a:rPr lang="en-GB" smtClean="0"/>
              <a:pPr/>
              <a:t>25/11/2011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7188C-8B5E-41A1-A78F-65582213CC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1E807-C805-4D06-A1C5-B08EFC84B973}" type="datetimeFigureOut">
              <a:rPr lang="en-GB" smtClean="0"/>
              <a:pPr/>
              <a:t>25/11/2011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7188C-8B5E-41A1-A78F-65582213CC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1E807-C805-4D06-A1C5-B08EFC84B973}" type="datetimeFigureOut">
              <a:rPr lang="en-GB" smtClean="0"/>
              <a:pPr/>
              <a:t>25/11/2011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7188C-8B5E-41A1-A78F-65582213CC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1E807-C805-4D06-A1C5-B08EFC84B973}" type="datetimeFigureOut">
              <a:rPr lang="en-GB" smtClean="0"/>
              <a:pPr/>
              <a:t>25/11/2011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7188C-8B5E-41A1-A78F-65582213CC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1E807-C805-4D06-A1C5-B08EFC84B973}" type="datetimeFigureOut">
              <a:rPr lang="en-GB" smtClean="0"/>
              <a:pPr/>
              <a:t>25/11/2011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7188C-8B5E-41A1-A78F-65582213CC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1E807-C805-4D06-A1C5-B08EFC84B973}" type="datetimeFigureOut">
              <a:rPr lang="en-GB" smtClean="0"/>
              <a:pPr/>
              <a:t>25/11/2011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7188C-8B5E-41A1-A78F-65582213CC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1E807-C805-4D06-A1C5-B08EFC84B973}" type="datetimeFigureOut">
              <a:rPr lang="en-GB" smtClean="0"/>
              <a:pPr/>
              <a:t>25/11/2011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7188C-8B5E-41A1-A78F-65582213CC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1E807-C805-4D06-A1C5-B08EFC84B973}" type="datetimeFigureOut">
              <a:rPr lang="en-GB" smtClean="0"/>
              <a:pPr/>
              <a:t>25/11/2011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7188C-8B5E-41A1-A78F-65582213CC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1E807-C805-4D06-A1C5-B08EFC84B973}" type="datetimeFigureOut">
              <a:rPr lang="en-GB" smtClean="0"/>
              <a:pPr/>
              <a:t>25/11/2011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7188C-8B5E-41A1-A78F-65582213CC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1E807-C805-4D06-A1C5-B08EFC84B973}" type="datetimeFigureOut">
              <a:rPr lang="en-GB" smtClean="0"/>
              <a:pPr/>
              <a:t>25/11/2011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7188C-8B5E-41A1-A78F-65582213CC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1E807-C805-4D06-A1C5-B08EFC84B973}" type="datetimeFigureOut">
              <a:rPr lang="en-GB" smtClean="0"/>
              <a:pPr/>
              <a:t>25/11/2011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7188C-8B5E-41A1-A78F-65582213CC3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  <a:alpha val="5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032" y="1196752"/>
            <a:ext cx="3672408" cy="4442048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-е Петра </a:t>
            </a:r>
            <a:r>
              <a:rPr lang="en-GB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3:18</a:t>
            </a:r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 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возрастайте в благодати и познании Господа нашего и Спасителя Иисуса Христа. </a:t>
            </a:r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csanches-schutte\AppData\Local\Microsoft\Windows\Temporary Internet Files\Content.IE5\IBPGYGVB\MP900443047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577392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032" y="1196752"/>
            <a:ext cx="3672408" cy="4442048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-е Петра </a:t>
            </a:r>
            <a:r>
              <a:rPr lang="en-GB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3:18</a:t>
            </a:r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 возрастайте в благодати и познании Господа нашего и Спасителя Иисуса Христа. </a:t>
            </a:r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csanches-schutte\AppData\Local\Microsoft\Windows\Temporary Internet Files\Content.IE5\IBPGYGVB\MP900443047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577392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032" y="1196752"/>
            <a:ext cx="3672408" cy="4442048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-е Петра </a:t>
            </a:r>
            <a:r>
              <a:rPr lang="en-GB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3:18</a:t>
            </a:r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 возрастайте в благодати и познании Господа нашего и Спасителя Иисуса Христа. </a:t>
            </a:r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csanches-schutte\AppData\Local\Microsoft\Windows\Temporary Internet Files\Content.IE5\IBPGYGVB\MP900443047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577392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5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032" y="1196752"/>
            <a:ext cx="3672408" cy="4442048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-е Петра </a:t>
            </a:r>
            <a:r>
              <a:rPr lang="en-GB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3:18</a:t>
            </a:r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 возрастайте в благодати и познании Господа нашего и Спасителя Иисуса Христа. </a:t>
            </a:r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csanches-schutte\AppData\Local\Microsoft\Windows\Temporary Internet Files\Content.IE5\IBPGYGVB\MP900443047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577392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5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032" y="1196752"/>
            <a:ext cx="3672408" cy="4442048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-е Петра </a:t>
            </a:r>
            <a:r>
              <a:rPr lang="en-GB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3:18</a:t>
            </a:r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 возрастайте в благодати и познании Господа нашего и Спасителя Иисуса Христа. </a:t>
            </a:r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csanches-schutte\AppData\Local\Microsoft\Windows\Temporary Internet Files\Content.IE5\IBPGYGVB\MP900443047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577392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5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032" y="1196752"/>
            <a:ext cx="3672408" cy="4442048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-е Петра </a:t>
            </a:r>
            <a:r>
              <a:rPr lang="en-GB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3:18</a:t>
            </a:r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 возрастайте в благодати и познании Господа нашего и Спасителя Иисуса Христа. </a:t>
            </a:r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csanches-schutte\AppData\Local\Microsoft\Windows\Temporary Internet Files\Content.IE5\IBPGYGVB\MP900443047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577392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102</Words>
  <Application>Microsoft Office PowerPoint</Application>
  <PresentationFormat>Экран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csanches-schutte</dc:creator>
  <cp:lastModifiedBy>pa</cp:lastModifiedBy>
  <cp:revision>7</cp:revision>
  <dcterms:created xsi:type="dcterms:W3CDTF">2011-05-05T14:18:44Z</dcterms:created>
  <dcterms:modified xsi:type="dcterms:W3CDTF">2011-11-25T07:37:44Z</dcterms:modified>
</cp:coreProperties>
</file>