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6C44364C-8CF9-4C24-8EAD-CFB4EF57735A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586CFE7C-4CCF-4ABF-86A0-8B7362E7D3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3730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E807-C805-4D06-A1C5-B08EFC84B97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7188C-8B5E-41A1-A78F-65582213CC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196752"/>
            <a:ext cx="3672408" cy="44420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-е Петра 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3:18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возрастайте в благодати и познании Господа нашего и Спасителя Иисуса Христа.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sanches-schutte\AppData\Local\Microsoft\Windows\Temporary Internet Files\Content.IE5\IBPGYGVB\MP900443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73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102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csanches-schutte</dc:creator>
  <cp:lastModifiedBy>pa</cp:lastModifiedBy>
  <cp:revision>7</cp:revision>
  <dcterms:created xsi:type="dcterms:W3CDTF">2011-05-05T14:18:44Z</dcterms:created>
  <dcterms:modified xsi:type="dcterms:W3CDTF">2011-11-25T07:37:44Z</dcterms:modified>
</cp:coreProperties>
</file>