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775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54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0657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020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4751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71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733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2242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3260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8724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421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BD074-2F06-4F11-A47A-7EFF4F6BB78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371E2-A2DB-49FA-A3A5-22367CEB8C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614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rraisR\Documents\Backgrounds\PPT Backgrounds\hands-beautiful-templa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63775"/>
            <a:ext cx="3810000" cy="1470025"/>
          </a:xfrm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 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76200" y="6248400"/>
            <a:ext cx="6553200" cy="5334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«Я БУДУ СЛАВИТЬ </a:t>
            </a:r>
            <a:r>
              <a:rPr lang="ru-RU" sz="2400" b="1" dirty="0" smtClean="0"/>
              <a:t>ТЕБЯ, </a:t>
            </a:r>
            <a:r>
              <a:rPr lang="ru-RU" sz="2400" b="1" dirty="0" smtClean="0"/>
              <a:t>МОЙ БОГ И </a:t>
            </a:r>
            <a:r>
              <a:rPr lang="ru-RU" sz="2400" b="1" dirty="0" smtClean="0"/>
              <a:t>ЦАРЬ!»</a:t>
            </a:r>
            <a:endParaRPr lang="ru-RU" sz="2400" dirty="0" smtClean="0"/>
          </a:p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244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rraisR\Documents\Backgrounds\PPT Backgrounds\hands-beautiful-template-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4876800" cy="114300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0000CC"/>
                </a:solidFill>
              </a:rPr>
              <a:t>Руководитель 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86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Я буду славить Тебя мой Бог и Царь, я буду славить Твое имя всегда.</a:t>
            </a:r>
          </a:p>
          <a:p>
            <a:r>
              <a:rPr lang="ru-RU" sz="3600" b="1" dirty="0" smtClean="0"/>
              <a:t>Я буду каждый день славить Тебя  превозносить Твое имя во веки.</a:t>
            </a:r>
          </a:p>
          <a:p>
            <a:r>
              <a:rPr lang="ru-RU" sz="3600" b="1" dirty="0" smtClean="0"/>
              <a:t> 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</a:rPr>
              <a:t> </a:t>
            </a:r>
          </a:p>
          <a:p>
            <a:pPr marL="0" indent="0">
              <a:buNone/>
            </a:pP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83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rraisR\Documents\Backgrounds\PPT Backgrounds\hands-beautiful-template-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0000CC"/>
                </a:solidFill>
              </a:rPr>
              <a:t>Община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686800" cy="452596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Господь велик и достоин хвалы;</a:t>
            </a:r>
          </a:p>
          <a:p>
            <a:pPr>
              <a:buNone/>
            </a:pPr>
            <a:r>
              <a:rPr lang="ru-RU" sz="3600" b="1" dirty="0" smtClean="0"/>
              <a:t>	 Его величие не постижимо,</a:t>
            </a:r>
            <a:endParaRPr lang="ru-RU" sz="3600" dirty="0" smtClean="0"/>
          </a:p>
          <a:p>
            <a:r>
              <a:rPr lang="ru-RU" sz="3600" b="1" dirty="0" smtClean="0"/>
              <a:t>Одно поколение будет передавать другому Твою работу; </a:t>
            </a:r>
          </a:p>
          <a:p>
            <a:pPr>
              <a:buNone/>
            </a:pPr>
            <a:r>
              <a:rPr lang="ru-RU" sz="3600" b="1" dirty="0" smtClean="0"/>
              <a:t>	они расскажут о Твоих великих делах.</a:t>
            </a:r>
            <a:endParaRPr lang="ru-RU" sz="3600" dirty="0" smtClean="0"/>
          </a:p>
          <a:p>
            <a:r>
              <a:rPr lang="ru-RU" sz="3600" dirty="0" smtClean="0"/>
              <a:t> 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1539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rraisR\Documents\Backgrounds\PPT Backgrounds\hands-beautiful-template-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4267200" cy="11430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00CC"/>
                </a:solidFill>
              </a:rPr>
              <a:t>Руководитель 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146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Они будут славить Твою непревзойденную доброту и будут радостно воспевать Твою праведность.</a:t>
            </a:r>
          </a:p>
          <a:p>
            <a:r>
              <a:rPr lang="ru-RU" sz="3600" b="1" dirty="0" smtClean="0"/>
              <a:t>Господь милостив и сострадателен; медлен на гнев и полон любви.</a:t>
            </a:r>
          </a:p>
          <a:p>
            <a:pPr marL="0" indent="0">
              <a:buNone/>
            </a:pP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03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rraisR\Documents\Backgrounds\PPT Backgrounds\hands-beautiful-template-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0000CC"/>
                </a:solidFill>
              </a:rPr>
              <a:t>Община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67000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smtClean="0"/>
              <a:t>Они будут славить Твою непревзойденную доброту и будут радостно воспевать Твою праведность.</a:t>
            </a:r>
          </a:p>
          <a:p>
            <a:r>
              <a:rPr lang="ru-RU" sz="3600" b="1" dirty="0" smtClean="0"/>
              <a:t>Господь милостив и сострадателен; медлен на гнев и полон любви.</a:t>
            </a:r>
          </a:p>
          <a:p>
            <a:pPr marL="0" indent="0">
              <a:buNone/>
            </a:pP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57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rraisR\Documents\Backgrounds\PPT Backgrounds\hands-beautiful-template-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0000CC"/>
                </a:solidFill>
              </a:rPr>
              <a:t>Руководитель 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Глаза всех смотрят на Тебя и Ты даешь им пищу в свое время.</a:t>
            </a:r>
          </a:p>
          <a:p>
            <a:r>
              <a:rPr lang="ru-RU" sz="3600" b="1" dirty="0" smtClean="0"/>
              <a:t>Ты открываешь руку и удовлетворяешь желание всех живущих на земле.</a:t>
            </a:r>
          </a:p>
          <a:p>
            <a:r>
              <a:rPr lang="ru-RU" sz="3600" b="1" dirty="0" smtClean="0"/>
              <a:t> </a:t>
            </a:r>
          </a:p>
          <a:p>
            <a:pPr marL="0" indent="0">
              <a:buNone/>
            </a:pP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571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rraisR\Documents\Backgrounds\PPT Backgrounds\hands-beautiful-template-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0000CC"/>
                </a:solidFill>
              </a:rPr>
              <a:t>Община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956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Господь праведен во всех путях Своих и любит </a:t>
            </a:r>
            <a:r>
              <a:rPr lang="ru-RU" sz="3600" b="1" dirty="0" smtClean="0"/>
              <a:t>все, </a:t>
            </a:r>
            <a:r>
              <a:rPr lang="ru-RU" sz="3600" b="1" dirty="0" smtClean="0"/>
              <a:t>что Он сотворил.</a:t>
            </a:r>
            <a:endParaRPr lang="ru-RU" sz="3600" dirty="0" smtClean="0"/>
          </a:p>
          <a:p>
            <a:r>
              <a:rPr lang="ru-RU" sz="3600" b="1" dirty="0" smtClean="0"/>
              <a:t>Господь рядом с теми, кто призывает Его, со </a:t>
            </a:r>
            <a:r>
              <a:rPr lang="ru-RU" sz="3600" b="1" dirty="0" smtClean="0"/>
              <a:t>всеми, </a:t>
            </a:r>
            <a:r>
              <a:rPr lang="ru-RU" sz="3600" b="1" dirty="0" smtClean="0"/>
              <a:t>кто призывает Его в праведности.</a:t>
            </a:r>
            <a:endParaRPr lang="ru-RU" sz="3600" dirty="0" smtClean="0"/>
          </a:p>
          <a:p>
            <a:r>
              <a:rPr lang="ru-RU" sz="3600" b="1" dirty="0" smtClean="0"/>
              <a:t> 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08956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rraisR\Documents\Backgrounds\PPT Backgrounds\hands-beautiful-template-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00CC"/>
                </a:solidFill>
              </a:rPr>
              <a:t>Руководитель 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718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Он исполняет желания сердца боящихся его: Он слышит их </a:t>
            </a:r>
            <a:r>
              <a:rPr lang="ru-RU" sz="3600" b="1" dirty="0" smtClean="0"/>
              <a:t>плач </a:t>
            </a:r>
            <a:r>
              <a:rPr lang="ru-RU" sz="3600" b="1" dirty="0" smtClean="0"/>
              <a:t>и спасает их.</a:t>
            </a:r>
          </a:p>
          <a:p>
            <a:r>
              <a:rPr lang="ru-RU" sz="3600" b="1" dirty="0" smtClean="0"/>
              <a:t>Господь охраняет всех любящих Его, а всех порочных Он истребит с лица земли.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261462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rraisR\Documents\Backgrounds\PPT Backgrounds\hands-beautiful-template-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00CC"/>
                </a:solidFill>
              </a:rPr>
              <a:t>Община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23622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Мои уста будут славить Господа.</a:t>
            </a:r>
            <a:endParaRPr lang="ru-RU" sz="3600" dirty="0" smtClean="0"/>
          </a:p>
          <a:p>
            <a:r>
              <a:rPr lang="ru-RU" sz="3600" b="1" dirty="0" smtClean="0"/>
              <a:t>Пусть все Его творение славит Его Святое Имя </a:t>
            </a:r>
            <a:r>
              <a:rPr lang="ru-RU" sz="3600" b="1" smtClean="0"/>
              <a:t>во </a:t>
            </a:r>
            <a:r>
              <a:rPr lang="ru-RU" sz="3600" b="1" smtClean="0"/>
              <a:t>век!</a:t>
            </a:r>
            <a:endParaRPr lang="ru-RU" sz="3600" dirty="0" smtClean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16477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208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Чтение  </vt:lpstr>
      <vt:lpstr>Руководитель </vt:lpstr>
      <vt:lpstr>Община</vt:lpstr>
      <vt:lpstr>Руководитель </vt:lpstr>
      <vt:lpstr>Община</vt:lpstr>
      <vt:lpstr>Руководитель </vt:lpstr>
      <vt:lpstr>Община</vt:lpstr>
      <vt:lpstr>Руководитель </vt:lpstr>
      <vt:lpstr>Община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Raquel Arrais</dc:creator>
  <cp:lastModifiedBy>raostrovskaya</cp:lastModifiedBy>
  <cp:revision>7</cp:revision>
  <dcterms:created xsi:type="dcterms:W3CDTF">2012-02-06T15:05:10Z</dcterms:created>
  <dcterms:modified xsi:type="dcterms:W3CDTF">2012-05-07T14:44:47Z</dcterms:modified>
</cp:coreProperties>
</file>