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BD074-2F06-4F11-A47A-7EFF4F6BB780}" type="datetimeFigureOut">
              <a:rPr lang="en-US" smtClean="0"/>
              <a:pPr/>
              <a:t>5/7/2012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371E2-A2DB-49FA-A3A5-22367CEB8C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7753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BD074-2F06-4F11-A47A-7EFF4F6BB780}" type="datetimeFigureOut">
              <a:rPr lang="en-US" smtClean="0"/>
              <a:pPr/>
              <a:t>5/7/2012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371E2-A2DB-49FA-A3A5-22367CEB8C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5540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BD074-2F06-4F11-A47A-7EFF4F6BB780}" type="datetimeFigureOut">
              <a:rPr lang="en-US" smtClean="0"/>
              <a:pPr/>
              <a:t>5/7/2012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371E2-A2DB-49FA-A3A5-22367CEB8C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60657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BD074-2F06-4F11-A47A-7EFF4F6BB780}" type="datetimeFigureOut">
              <a:rPr lang="en-US" smtClean="0"/>
              <a:pPr/>
              <a:t>5/7/2012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371E2-A2DB-49FA-A3A5-22367CEB8C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0020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BD074-2F06-4F11-A47A-7EFF4F6BB780}" type="datetimeFigureOut">
              <a:rPr lang="en-US" smtClean="0"/>
              <a:pPr/>
              <a:t>5/7/2012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371E2-A2DB-49FA-A3A5-22367CEB8C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94751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BD074-2F06-4F11-A47A-7EFF4F6BB780}" type="datetimeFigureOut">
              <a:rPr lang="en-US" smtClean="0"/>
              <a:pPr/>
              <a:t>5/7/2012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371E2-A2DB-49FA-A3A5-22367CEB8C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01715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BD074-2F06-4F11-A47A-7EFF4F6BB780}" type="datetimeFigureOut">
              <a:rPr lang="en-US" smtClean="0"/>
              <a:pPr/>
              <a:t>5/7/2012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371E2-A2DB-49FA-A3A5-22367CEB8C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07337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BD074-2F06-4F11-A47A-7EFF4F6BB780}" type="datetimeFigureOut">
              <a:rPr lang="en-US" smtClean="0"/>
              <a:pPr/>
              <a:t>5/7/2012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371E2-A2DB-49FA-A3A5-22367CEB8C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82242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BD074-2F06-4F11-A47A-7EFF4F6BB780}" type="datetimeFigureOut">
              <a:rPr lang="en-US" smtClean="0"/>
              <a:pPr/>
              <a:t>5/7/2012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371E2-A2DB-49FA-A3A5-22367CEB8C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33260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BD074-2F06-4F11-A47A-7EFF4F6BB780}" type="datetimeFigureOut">
              <a:rPr lang="en-US" smtClean="0"/>
              <a:pPr/>
              <a:t>5/7/2012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371E2-A2DB-49FA-A3A5-22367CEB8C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98724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BD074-2F06-4F11-A47A-7EFF4F6BB780}" type="datetimeFigureOut">
              <a:rPr lang="en-US" smtClean="0"/>
              <a:pPr/>
              <a:t>5/7/2012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371E2-A2DB-49FA-A3A5-22367CEB8C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8421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CBD074-2F06-4F11-A47A-7EFF4F6BB780}" type="datetimeFigureOut">
              <a:rPr lang="en-US" smtClean="0"/>
              <a:pPr/>
              <a:t>5/7/2012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371E2-A2DB-49FA-A3A5-22367CEB8C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56142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C:\Users\ArraisR\Documents\Backgrounds\PPT Backgrounds\hands-beautiful-templat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7620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263775"/>
            <a:ext cx="3810000" cy="1470025"/>
          </a:xfrm>
        </p:spPr>
        <p:txBody>
          <a:bodyPr>
            <a:noAutofit/>
          </a:bodyPr>
          <a:lstStyle/>
          <a:p>
            <a:pPr algn="l"/>
            <a:r>
              <a:rPr lang="ru-RU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Чтение </a:t>
            </a:r>
            <a:r>
              <a:rPr lang="en-US" sz="4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4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4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76200" y="6248400"/>
            <a:ext cx="6553200" cy="533400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«Я БУДУ СЛАВИТЬ </a:t>
            </a:r>
            <a:r>
              <a:rPr lang="ru-RU" sz="2400" b="1" dirty="0" smtClean="0"/>
              <a:t>ТЕБЯ, </a:t>
            </a:r>
            <a:r>
              <a:rPr lang="ru-RU" sz="2400" b="1" dirty="0" smtClean="0"/>
              <a:t>МОЙ БОГ И </a:t>
            </a:r>
            <a:r>
              <a:rPr lang="ru-RU" sz="2400" b="1" dirty="0" smtClean="0"/>
              <a:t>ЦАРЬ!»</a:t>
            </a:r>
            <a:endParaRPr lang="ru-RU" sz="2400" dirty="0" smtClean="0"/>
          </a:p>
          <a:p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32443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ArraisR\Documents\Backgrounds\PPT Backgrounds\hands-beautiful-template-mai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4876800" cy="1143000"/>
          </a:xfrm>
        </p:spPr>
        <p:txBody>
          <a:bodyPr>
            <a:normAutofit/>
          </a:bodyPr>
          <a:lstStyle/>
          <a:p>
            <a:pPr algn="l"/>
            <a:r>
              <a:rPr lang="ru-RU" b="1" dirty="0" smtClean="0">
                <a:solidFill>
                  <a:srgbClr val="0000CC"/>
                </a:solidFill>
              </a:rPr>
              <a:t>Руководитель 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286000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>Я буду славить Тебя мой Бог и Царь, я буду славить Твое имя всегда.</a:t>
            </a:r>
          </a:p>
          <a:p>
            <a:r>
              <a:rPr lang="ru-RU" sz="3600" b="1" dirty="0" smtClean="0"/>
              <a:t>Я буду каждый день славить Тебя  превозносить Твое имя во веки.</a:t>
            </a:r>
          </a:p>
          <a:p>
            <a:r>
              <a:rPr lang="ru-RU" sz="3600" b="1" dirty="0" smtClean="0"/>
              <a:t> </a:t>
            </a:r>
          </a:p>
          <a:p>
            <a:pPr marL="0" indent="0">
              <a:buNone/>
            </a:pPr>
            <a:r>
              <a:rPr lang="en-US" sz="3600" b="1" dirty="0">
                <a:solidFill>
                  <a:srgbClr val="002060"/>
                </a:solidFill>
              </a:rPr>
              <a:t> </a:t>
            </a:r>
          </a:p>
          <a:p>
            <a:pPr marL="0" indent="0">
              <a:buNone/>
            </a:pPr>
            <a:endParaRPr lang="en-US" sz="3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31839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rraisR\Documents\Backgrounds\PPT Backgrounds\hands-beautiful-template-mai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b="1" dirty="0" smtClean="0">
                <a:solidFill>
                  <a:srgbClr val="0000CC"/>
                </a:solidFill>
              </a:rPr>
              <a:t>Община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46237"/>
            <a:ext cx="8686800" cy="4525963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Господь велик и достоин хвалы;</a:t>
            </a:r>
          </a:p>
          <a:p>
            <a:pPr>
              <a:buNone/>
            </a:pPr>
            <a:r>
              <a:rPr lang="ru-RU" sz="3600" b="1" dirty="0" smtClean="0"/>
              <a:t>	 Его величие не постижимо,</a:t>
            </a:r>
            <a:endParaRPr lang="ru-RU" sz="3600" dirty="0" smtClean="0"/>
          </a:p>
          <a:p>
            <a:r>
              <a:rPr lang="ru-RU" sz="3600" b="1" dirty="0" smtClean="0"/>
              <a:t>Одно поколение будет передавать другому Твою работу; </a:t>
            </a:r>
          </a:p>
          <a:p>
            <a:pPr>
              <a:buNone/>
            </a:pPr>
            <a:r>
              <a:rPr lang="ru-RU" sz="3600" b="1" dirty="0" smtClean="0"/>
              <a:t>	они расскажут о Твоих великих делах.</a:t>
            </a:r>
            <a:endParaRPr lang="ru-RU" sz="3600" dirty="0" smtClean="0"/>
          </a:p>
          <a:p>
            <a:r>
              <a:rPr lang="ru-RU" sz="3600" dirty="0" smtClean="0"/>
              <a:t> 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xmlns="" val="3153903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ArraisR\Documents\Backgrounds\PPT Backgrounds\hands-beautiful-template-mai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4267200" cy="1143000"/>
          </a:xfrm>
        </p:spPr>
        <p:txBody>
          <a:bodyPr/>
          <a:lstStyle/>
          <a:p>
            <a:pPr algn="l"/>
            <a:r>
              <a:rPr lang="ru-RU" b="1" dirty="0" smtClean="0">
                <a:solidFill>
                  <a:srgbClr val="0000CC"/>
                </a:solidFill>
              </a:rPr>
              <a:t>Руководитель 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514600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>Они будут славить Твою непревзойденную доброту и будут радостно воспевать Твою праведность.</a:t>
            </a:r>
          </a:p>
          <a:p>
            <a:r>
              <a:rPr lang="ru-RU" sz="3600" b="1" dirty="0" smtClean="0"/>
              <a:t>Господь милостив и сострадателен; медлен на гнев и полон любви.</a:t>
            </a:r>
          </a:p>
          <a:p>
            <a:pPr marL="0" indent="0">
              <a:buNone/>
            </a:pPr>
            <a:endParaRPr lang="en-US" sz="4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10376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ArraisR\Documents\Backgrounds\PPT Backgrounds\hands-beautiful-template-mai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b="1" dirty="0" smtClean="0">
                <a:solidFill>
                  <a:srgbClr val="0000CC"/>
                </a:solidFill>
              </a:rPr>
              <a:t>Община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667000"/>
          </a:xfrm>
        </p:spPr>
        <p:txBody>
          <a:bodyPr>
            <a:normAutofit fontScale="92500" lnSpcReduction="10000"/>
          </a:bodyPr>
          <a:lstStyle/>
          <a:p>
            <a:r>
              <a:rPr lang="ru-RU" sz="3600" b="1" dirty="0" smtClean="0"/>
              <a:t>Они будут славить Твою непревзойденную доброту и будут радостно воспевать Твою праведность.</a:t>
            </a:r>
          </a:p>
          <a:p>
            <a:r>
              <a:rPr lang="ru-RU" sz="3600" b="1" dirty="0" smtClean="0"/>
              <a:t>Господь милостив и сострадателен; медлен на гнев и полон любви.</a:t>
            </a:r>
          </a:p>
          <a:p>
            <a:pPr marL="0" indent="0">
              <a:buNone/>
            </a:pPr>
            <a:endParaRPr lang="en-US" sz="3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55792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ArraisR\Documents\Backgrounds\PPT Backgrounds\hands-beautiful-template-mai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b="1" dirty="0" smtClean="0">
                <a:solidFill>
                  <a:srgbClr val="0000CC"/>
                </a:solidFill>
              </a:rPr>
              <a:t>Руководитель 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Глаза всех смотрят на Тебя и Ты даешь им пищу в свое время.</a:t>
            </a:r>
          </a:p>
          <a:p>
            <a:r>
              <a:rPr lang="ru-RU" sz="3600" b="1" dirty="0" smtClean="0"/>
              <a:t>Ты открываешь руку и удовлетворяешь желание всех живущих на земле.</a:t>
            </a:r>
          </a:p>
          <a:p>
            <a:r>
              <a:rPr lang="ru-RU" sz="3600" b="1" dirty="0" smtClean="0"/>
              <a:t> </a:t>
            </a:r>
          </a:p>
          <a:p>
            <a:pPr marL="0" indent="0">
              <a:buNone/>
            </a:pPr>
            <a:endParaRPr lang="en-US" sz="3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5714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ArraisR\Documents\Backgrounds\PPT Backgrounds\hands-beautiful-template-mai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7620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b="1" dirty="0" smtClean="0">
                <a:solidFill>
                  <a:srgbClr val="0000CC"/>
                </a:solidFill>
              </a:rPr>
              <a:t>Община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895600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>Господь праведен во всех путях Своих и любит </a:t>
            </a:r>
            <a:r>
              <a:rPr lang="ru-RU" sz="3600" b="1" dirty="0" smtClean="0"/>
              <a:t>все, </a:t>
            </a:r>
            <a:r>
              <a:rPr lang="ru-RU" sz="3600" b="1" dirty="0" smtClean="0"/>
              <a:t>что Он сотворил.</a:t>
            </a:r>
            <a:endParaRPr lang="ru-RU" sz="3600" dirty="0" smtClean="0"/>
          </a:p>
          <a:p>
            <a:r>
              <a:rPr lang="ru-RU" sz="3600" b="1" dirty="0" smtClean="0"/>
              <a:t>Господь рядом с теми, кто призывает Его, со </a:t>
            </a:r>
            <a:r>
              <a:rPr lang="ru-RU" sz="3600" b="1" dirty="0" smtClean="0"/>
              <a:t>всеми, </a:t>
            </a:r>
            <a:r>
              <a:rPr lang="ru-RU" sz="3600" b="1" dirty="0" smtClean="0"/>
              <a:t>кто призывает Его в праведности.</a:t>
            </a:r>
            <a:endParaRPr lang="ru-RU" sz="3600" dirty="0" smtClean="0"/>
          </a:p>
          <a:p>
            <a:r>
              <a:rPr lang="ru-RU" sz="3600" b="1" dirty="0" smtClean="0"/>
              <a:t> 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xmlns="" val="3089561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ArraisR\Documents\Backgrounds\PPT Backgrounds\hands-beautiful-template-mai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229600" cy="1143000"/>
          </a:xfrm>
        </p:spPr>
        <p:txBody>
          <a:bodyPr/>
          <a:lstStyle/>
          <a:p>
            <a:pPr algn="l"/>
            <a:r>
              <a:rPr lang="ru-RU" b="1" dirty="0" smtClean="0">
                <a:solidFill>
                  <a:srgbClr val="0000CC"/>
                </a:solidFill>
              </a:rPr>
              <a:t>Руководитель 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971800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>Он исполняет желания сердца боящихся его: Он слышит их </a:t>
            </a:r>
            <a:r>
              <a:rPr lang="ru-RU" sz="3600" b="1" dirty="0" smtClean="0"/>
              <a:t>плач </a:t>
            </a:r>
            <a:r>
              <a:rPr lang="ru-RU" sz="3600" b="1" dirty="0" smtClean="0"/>
              <a:t>и спасает их.</a:t>
            </a:r>
          </a:p>
          <a:p>
            <a:r>
              <a:rPr lang="ru-RU" sz="3600" b="1" dirty="0" smtClean="0"/>
              <a:t>Господь охраняет всех любящих Его, а всех порочных Он истребит с лица земли.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xmlns="" val="2614628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ArraisR\Documents\Backgrounds\PPT Backgrounds\hands-beautiful-template-mai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 algn="l"/>
            <a:r>
              <a:rPr lang="ru-RU" b="1" dirty="0" smtClean="0">
                <a:solidFill>
                  <a:srgbClr val="0000CC"/>
                </a:solidFill>
              </a:rPr>
              <a:t>Община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8229600" cy="2362200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>Мои уста будут славить Господа.</a:t>
            </a:r>
            <a:endParaRPr lang="ru-RU" sz="3600" dirty="0" smtClean="0"/>
          </a:p>
          <a:p>
            <a:r>
              <a:rPr lang="ru-RU" sz="3600" b="1" dirty="0" smtClean="0"/>
              <a:t>Пусть все Его творение славит Его Святое Имя </a:t>
            </a:r>
            <a:r>
              <a:rPr lang="ru-RU" sz="3600" b="1" smtClean="0"/>
              <a:t>во </a:t>
            </a:r>
            <a:r>
              <a:rPr lang="ru-RU" sz="3600" b="1" smtClean="0"/>
              <a:t>век!</a:t>
            </a:r>
            <a:endParaRPr lang="ru-RU" sz="3600" dirty="0" smtClean="0"/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xmlns="" val="3164772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208</Words>
  <Application>Microsoft Office PowerPoint</Application>
  <PresentationFormat>Экран (4:3)</PresentationFormat>
  <Paragraphs>33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Office Theme</vt:lpstr>
      <vt:lpstr>Чтение  </vt:lpstr>
      <vt:lpstr>Руководитель </vt:lpstr>
      <vt:lpstr>Община</vt:lpstr>
      <vt:lpstr>Руководитель </vt:lpstr>
      <vt:lpstr>Община</vt:lpstr>
      <vt:lpstr>Руководитель </vt:lpstr>
      <vt:lpstr>Община</vt:lpstr>
      <vt:lpstr>Руководитель </vt:lpstr>
      <vt:lpstr>Община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Raquel Arrais</dc:creator>
  <cp:lastModifiedBy>raostrovskaya</cp:lastModifiedBy>
  <cp:revision>7</cp:revision>
  <dcterms:created xsi:type="dcterms:W3CDTF">2012-02-06T15:05:10Z</dcterms:created>
  <dcterms:modified xsi:type="dcterms:W3CDTF">2012-05-07T14:44:47Z</dcterms:modified>
</cp:coreProperties>
</file>