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81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63" r:id="rId19"/>
    <p:sldId id="278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A0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0" autoAdjust="0"/>
    <p:restoredTop sz="91417"/>
  </p:normalViewPr>
  <p:slideViewPr>
    <p:cSldViewPr>
      <p:cViewPr>
        <p:scale>
          <a:sx n="66" d="100"/>
          <a:sy n="66" d="100"/>
        </p:scale>
        <p:origin x="-2670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97D8-7C16-4FBA-BD0A-7FEB996E27A7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BA62-8078-40EC-B45E-8FEB195E09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9268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E7C-2095-4AF0-A3BF-BF8E912D8B51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59E8-D92C-4D98-BEDC-091516B357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47794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E11B-00FF-4418-914C-2E010F82E1A1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C4D4-64C1-4F5F-8E87-BE94B808B5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157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0480-6903-43F1-AC35-F06AC23AE53D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69A-20E9-4BE8-A294-5D83CA950D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5630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7EE-4E02-4DC9-AF66-CA8CF3AE163D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A2D2-6E77-4070-9999-950C0EF0EC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5727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A1CE-AB9B-4CB0-9460-17852FA70B60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4B4E-7997-4F41-8ACE-2EE1A90CCC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421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F66B-6920-4AA6-BCBB-985886F7335D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F7E-551A-4A6E-B5C0-643E64779A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1376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AC29-8930-4878-85BC-58298E861181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9EDF-756C-47D0-A0A9-848B34C342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3173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8006-8569-4169-93D5-FB442D210482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D2C5-BD89-4BF2-A65C-13A4344BEC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3446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932B-8800-47E9-9C72-5BAB15057BBD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2FBC-1161-4B8D-84D4-55201BAEC1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5839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7CC-9595-49CB-A448-43C4759558FC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8CB1-E11F-4E47-97CB-CC085B871E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641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CF7F3-512F-49A0-B845-FFA6216A9C12}" type="datetimeFigureOut">
              <a:rPr lang="fr-FR"/>
              <a:pPr>
                <a:defRPr/>
              </a:pPr>
              <a:t>13/01/2017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8C549-90F1-47C2-A046-18129BA785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3276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НАЗАД К ОСНОВАМ</a:t>
            </a:r>
            <a: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b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Palatino Linotype" charset="0"/>
                <a:ea typeface="Avenir Book" charset="0"/>
                <a:cs typeface="Avenir Book" charset="0"/>
              </a:rPr>
              <a:t>ЖИЗНЬ С БОГОМ</a:t>
            </a:r>
            <a:endParaRPr lang="en-US" sz="2400" dirty="0">
              <a:solidFill>
                <a:srgbClr val="C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223736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Автор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ru-RU" sz="1400" dirty="0" err="1" smtClean="0"/>
              <a:t>Бонита</a:t>
            </a:r>
            <a:r>
              <a:rPr lang="ru-RU" sz="1400" dirty="0" smtClean="0"/>
              <a:t> </a:t>
            </a:r>
            <a:r>
              <a:rPr lang="ru-RU" sz="1400" dirty="0" err="1" smtClean="0"/>
              <a:t>Джойнер</a:t>
            </a:r>
            <a:r>
              <a:rPr lang="ru-RU" sz="1400" dirty="0" smtClean="0"/>
              <a:t> </a:t>
            </a:r>
            <a:r>
              <a:rPr lang="ru-RU" sz="1400" dirty="0" err="1" smtClean="0"/>
              <a:t>Шилдс</a:t>
            </a:r>
            <a:endParaRPr lang="en-US" sz="14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76200" y="6400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  <a:effectLst/>
                <a:latin typeface="+mn-lt"/>
              </a:rPr>
              <a:t>Отдел женского служения</a:t>
            </a:r>
          </a:p>
          <a:p>
            <a:r>
              <a:rPr lang="ru-RU" sz="1200" dirty="0" smtClean="0">
                <a:solidFill>
                  <a:srgbClr val="002060"/>
                </a:solidFill>
                <a:effectLst/>
                <a:latin typeface="+mn-lt"/>
              </a:rPr>
              <a:t>Генеральной конференции</a:t>
            </a:r>
            <a:endParaRPr lang="en-US" sz="12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7239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СРЕДСТВО </a:t>
            </a:r>
            <a:r>
              <a:rPr lang="en-US" sz="3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5:  </a:t>
            </a:r>
            <a:r>
              <a:rPr lang="ru-RU" sz="3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СПОНТАННОСТЬ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17837"/>
            <a:ext cx="88392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Читайте, ведите записи в молитвенном дневнике, беседуйте, пойте, пишите стихи о любви, просто сидите и слушайте звук тишины, ходите, бегайте, наблюдайте за природой, послушайте, как Он говорит с вами через дыхание вашего ребенка - варианты бесконечны. </a:t>
            </a:r>
          </a:p>
          <a:p>
            <a:pPr marL="0" indent="0" algn="ctr">
              <a:buNone/>
            </a:pPr>
            <a:r>
              <a:rPr lang="ru-RU" sz="2800" dirty="0" smtClean="0"/>
              <a:t>Я думаю, Бог любит спонтанность!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862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239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ТВОРЧЕСКИЙ ПОДХОД К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ДУХОВНОМУ РОСТУ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3437"/>
            <a:ext cx="5334000" cy="3611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СЛУЖЕНИЕ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ХВАЛА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МОЛИТВА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СЛУШАНИЕ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ВЕДЕНИЕ МОЛИТВЕННОГО ДНЕВНИКА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362200"/>
            <a:ext cx="31242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БЕСЕДЫ</a:t>
            </a:r>
            <a:endParaRPr lang="en-US" sz="24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ПРОГУЛКИ</a:t>
            </a:r>
            <a:endParaRPr lang="en-US" sz="24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ЧТЕНИЕ</a:t>
            </a:r>
            <a:endParaRPr lang="en-US" sz="24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venir Book" charset="0"/>
                <a:ea typeface="Avenir Book" charset="0"/>
                <a:cs typeface="Avenir Book" charset="0"/>
              </a:rPr>
              <a:t>РАЗМЫШЛЕНИЕ</a:t>
            </a:r>
            <a:r>
              <a:rPr lang="en-US" sz="2400" b="1" i="1" dirty="0" smtClean="0"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en-US" sz="24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990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ТВОРЧЕСКИЙ ПОДХОД К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ДУХОВНОМУ РОСТУ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7771"/>
            <a:ext cx="9152715" cy="702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ДУХОВНЫЕ ПРЕОБРАЗОВАНИЯ</a:t>
            </a:r>
            <a: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629400" cy="33067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i="1" dirty="0" smtClean="0"/>
              <a:t>“</a:t>
            </a:r>
            <a:r>
              <a:rPr lang="ru-RU" dirty="0" smtClean="0"/>
              <a:t>Ибо [только] Я знаю намерения, какие имею о вас, говорит Господь, намерения во благо, а не на зло, чтобы дать вам будущность и надежду</a:t>
            </a:r>
            <a:r>
              <a:rPr lang="en-US" i="1" dirty="0" smtClean="0"/>
              <a:t>” </a:t>
            </a:r>
          </a:p>
          <a:p>
            <a:pPr marL="0" indent="0" algn="ctr">
              <a:buNone/>
            </a:pPr>
            <a:r>
              <a:rPr lang="ru-RU" dirty="0" smtClean="0"/>
              <a:t>Иеремия </a:t>
            </a:r>
            <a:r>
              <a:rPr lang="en-US" dirty="0" smtClean="0"/>
              <a:t>29:11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7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943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Pass </a:t>
            </a:r>
            <a:r>
              <a:rPr lang="en-US" b="1" dirty="0">
                <a:solidFill>
                  <a:srgbClr val="C00000"/>
                </a:solidFill>
              </a:rPr>
              <a:t>it on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902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382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Когда мы принимаем Божьи обетования и позволяем Ему изменять нас по Своему образу, естественным результатом такой трансформации является желание поделиться с другими тем, что Он сотворил в нашей жизни. </a:t>
            </a:r>
            <a:r>
              <a:rPr lang="ru-RU" sz="2800" dirty="0" smtClean="0">
                <a:solidFill>
                  <a:srgbClr val="0070C0"/>
                </a:solidFill>
              </a:rPr>
              <a:t>Один из лучших способов сделать это - взяться за руки и попытаться найти способы обрести других женщин для Царства Божьего.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2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629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ИДЕИ ДЛЯ СЛУЖЕНИЯ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9237"/>
            <a:ext cx="8001000" cy="2849563"/>
          </a:xfrm>
        </p:spPr>
        <p:txBody>
          <a:bodyPr/>
          <a:lstStyle/>
          <a:p>
            <a:pPr lvl="0"/>
            <a:r>
              <a:rPr lang="ru-RU" b="1" dirty="0" smtClean="0"/>
              <a:t>Возьмите одно из средств построения взаимоотношений с Богом </a:t>
            </a:r>
            <a:r>
              <a:rPr lang="ru-RU" dirty="0" smtClean="0"/>
              <a:t>и сделайте его темой женского завтрака.</a:t>
            </a:r>
          </a:p>
          <a:p>
            <a:pPr lvl="0"/>
            <a:r>
              <a:rPr lang="ru-RU" dirty="0" smtClean="0"/>
              <a:t> Сделайте специальные приглашения и поощряйте друзей, чтобы они пригласили своих соседей.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5867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Попросите Бога открыть вам</a:t>
            </a:r>
            <a:r>
              <a:rPr lang="ru-RU" dirty="0" smtClean="0"/>
              <a:t>, как вы можете служить и обучать других женщин в вашей общине.</a:t>
            </a:r>
          </a:p>
          <a:p>
            <a:pPr marL="0" indent="0" algn="ctr">
              <a:buNone/>
            </a:pPr>
            <a:r>
              <a:rPr lang="ru-RU" dirty="0" smtClean="0"/>
              <a:t> Одним из возможных вариантов является проведение опроса среди сестер в церкви для определения их желаний в отношении духовного роста.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7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58674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/>
              <a:t>Запланируйте духовный отдых</a:t>
            </a:r>
            <a:r>
              <a:rPr lang="ru-RU" dirty="0" smtClean="0"/>
              <a:t>. Начните с однодневного отдыха, включающего обучение нескольким средствам построения взаимоотношений. Затем, когда женщины привыкнут уделять особое время общению с Богом и друг с другом, запланируйте более длинный отдых.</a:t>
            </a: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3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5562600" cy="51054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/>
              <a:t>Запланируйте особый день наедине с Богом.</a:t>
            </a:r>
            <a:r>
              <a:rPr lang="ru-RU" dirty="0" smtClean="0"/>
              <a:t> Этот однодневный отдых создаст отличную возможность для духовного роста, как для вас, так и для других женщин в церкви.</a:t>
            </a:r>
          </a:p>
          <a:p>
            <a:pPr marL="0" lvl="0" indent="0" algn="ctr">
              <a:buNone/>
            </a:pPr>
            <a:r>
              <a:rPr lang="ru-RU" dirty="0" smtClean="0"/>
              <a:t> Выберите тему дня, начните с богослужения и подготовьте вдохновляющий материал по теме.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6705600" cy="5181600"/>
          </a:xfrm>
        </p:spPr>
        <p:txBody>
          <a:bodyPr/>
          <a:lstStyle/>
          <a:p>
            <a:pPr lvl="0"/>
            <a:r>
              <a:rPr lang="ru-RU" dirty="0" smtClean="0"/>
              <a:t>В течение дня предоставьте сестрам время для уединенных молитв и духовных размышлений.</a:t>
            </a:r>
          </a:p>
          <a:p>
            <a:pPr lvl="0"/>
            <a:r>
              <a:rPr lang="ru-RU" dirty="0" smtClean="0"/>
              <a:t> После совместного обеда предложите что-то для практической деятельности. Это поможет женщинам открыть сердца и услышать голос Бога. </a:t>
            </a:r>
            <a:r>
              <a:rPr lang="ru-RU" b="1" dirty="0" smtClean="0"/>
              <a:t>Завершите день богослужением</a:t>
            </a:r>
            <a:r>
              <a:rPr lang="en-US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8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052"/>
            <a:ext cx="9479320" cy="6837947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1858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“. . .</a:t>
            </a:r>
            <a:r>
              <a:rPr lang="ru-RU" dirty="0" smtClean="0">
                <a:latin typeface="Avenir Book" charset="0"/>
                <a:ea typeface="Avenir Book" charset="0"/>
                <a:cs typeface="Avenir Book" charset="0"/>
              </a:rPr>
              <a:t>Я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dirty="0" smtClean="0"/>
              <a:t>в Отце Моем, и вы во Мне, и Я в вас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”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Avenir Book" charset="0"/>
                <a:ea typeface="Avenir Book" charset="0"/>
                <a:cs typeface="Avenir Book" charset="0"/>
              </a:rPr>
              <a:t>ИОАННА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14:20</a:t>
            </a:r>
          </a:p>
          <a:p>
            <a:pPr marL="0" indent="0" algn="ctr">
              <a:buNone/>
            </a:pPr>
            <a:endParaRPr lang="fr-CA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3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65437"/>
            <a:ext cx="7696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“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Но Он уходил в пустынные места и молился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ЛУКИ </a:t>
            </a:r>
            <a:r>
              <a:rPr lang="en-US" sz="2400" i="1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5:16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0"/>
            <a:ext cx="8077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Что представляют собой личные богослужения?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60198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Мы часто думаем о личных богослужениях, как о том, что мы «делаем». Тем не менее, мы могли бы точнее сказать, что это </a:t>
            </a:r>
            <a:r>
              <a:rPr lang="ru-RU" sz="2800" i="1" dirty="0" smtClean="0"/>
              <a:t>время, которое мы проводим с Богом каждый день, потому что мы любим Его и преданы Ему.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38229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66294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Это призыв к тому, чтобы сделать наши отношения с Господом высшим приоритетом нашей жизни.</a:t>
            </a:r>
          </a:p>
          <a:p>
            <a:pPr marL="0" indent="0" algn="ctr">
              <a:buNone/>
            </a:pPr>
            <a:r>
              <a:rPr lang="ru-RU" sz="2800" dirty="0" smtClean="0"/>
              <a:t> Потому что жизнь каждой женщины уникальна, и для того, чтобы выкроить время для укрепления отношений с Богом, потребуется творческий подход, а также настрой </a:t>
            </a:r>
            <a:r>
              <a:rPr lang="ru-RU" sz="2800" i="1" dirty="0" smtClean="0"/>
              <a:t>ожидать прогресса, а не совершенства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1000" y="792162"/>
            <a:ext cx="6172200" cy="118903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КАК НАЙТИ ВРЕМЯ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fr-CA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6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БЛИЗКИЕ И ЛИЧНЫЕ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6324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Когда мы принимаем решение отвести Богу первое место в нашей жизни, в построении самых важных взаимоотношений нам помогут и поддержат некоторые средства!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17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6858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СРЕДСТВО </a:t>
            </a:r>
            <a:r>
              <a:rPr lang="en-US" sz="3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1:  </a:t>
            </a:r>
            <a:r>
              <a:rPr lang="ru-RU" sz="3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УЕДИНЕНИЕ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0104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Книга «9 творческих способов найти и провести время с Богом» напоминает нам о том, что уединение можно найти у себя дома в любимом кресле, в автомобиле по дороге на работу, во время пробежки в тихие часы рассвета или даже в местном центре отдыха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7239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СРЕДСТВО </a:t>
            </a:r>
            <a:r>
              <a:rPr lang="en-US" sz="3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2:  </a:t>
            </a:r>
            <a:r>
              <a:rPr lang="ru-RU" sz="3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ИССЛЕДОВАНИЕ</a:t>
            </a:r>
            <a:r>
              <a:rPr lang="en-US" sz="3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8305800" cy="3810000"/>
          </a:xfrm>
        </p:spPr>
        <p:txBody>
          <a:bodyPr/>
          <a:lstStyle/>
          <a:p>
            <a:r>
              <a:rPr lang="ru-RU" sz="2800" dirty="0" smtClean="0"/>
              <a:t>При чтении Слова Божьего мы получаем постоянное напоминание о том, Кто Он, Чьи мы дети, и как мы должны жить соответственно своему званию. </a:t>
            </a:r>
          </a:p>
          <a:p>
            <a:r>
              <a:rPr lang="ru-RU" sz="2800" dirty="0" smtClean="0"/>
              <a:t>Помните также, что природа называется «Второй Божьей Книгой». Таким образом, проводя время в «изучении» природы, мы можем увидеть проблески Божьего характера, а также получить возможность услышать Его голос.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Tool </a:t>
            </a:r>
            <a:r>
              <a:rPr lang="en-US" b="1" i="1" dirty="0">
                <a:solidFill>
                  <a:srgbClr val="C00000"/>
                </a:solidFill>
              </a:rPr>
              <a:t>#3:  Prayer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24000"/>
            <a:ext cx="5943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can easily fall into the habit of “praying” to God only when we have a request. However, when we remember that the purpose of prayer is to </a:t>
            </a:r>
            <a:r>
              <a:rPr lang="en-US" i="1" dirty="0"/>
              <a:t>know</a:t>
            </a:r>
            <a:r>
              <a:rPr lang="en-US" dirty="0"/>
              <a:t> God, prayer takes on an entirely new meaning. </a:t>
            </a:r>
          </a:p>
        </p:txBody>
      </p:sp>
      <p:pic>
        <p:nvPicPr>
          <p:cNvPr id="5124" name="Picture 4" descr="C:\Users\ArraisR\AppData\Local\Microsoft\Windows\Temporary Internet Files\Content.IE5\TMRW86EA\MP9003168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32388"/>
            <a:ext cx="3124200" cy="2088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05000" y="9144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СРЕДСТВО </a:t>
            </a:r>
            <a:r>
              <a:rPr lang="ru-RU" sz="3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: 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МОЛИТВА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551837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Мы можем легко приобрести привычку молиться Богу только тогда, когда у нас есть просьба. </a:t>
            </a:r>
          </a:p>
          <a:p>
            <a:r>
              <a:rPr lang="ru-RU" sz="2800" dirty="0" smtClean="0">
                <a:latin typeface="+mn-lt"/>
              </a:rPr>
              <a:t>Тем не менее, если мы вспомним, что целью молитвы является познание Бога, молитва приобретает совершенно иной смысл.</a:t>
            </a:r>
          </a:p>
        </p:txBody>
      </p:sp>
    </p:spTree>
    <p:extLst>
      <p:ext uri="{BB962C8B-B14F-4D97-AF65-F5344CB8AC3E}">
        <p14:creationId xmlns:p14="http://schemas.microsoft.com/office/powerpoint/2010/main" xmlns="" val="3657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01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СРЕДСТВО 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4:  </a:t>
            </a:r>
            <a:r>
              <a:rPr lang="ru-RU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МОЛИТВЕННЫЙ ДНЕВНИК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6200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Держите дневник вместе с Библией и утренним стражем и пишите в нем тогда, когда чувствуете, что хотите поговорить с Господом в иной форме.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20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201</TotalTime>
  <Words>724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6</vt:lpstr>
      <vt:lpstr>НАЗАД К ОСНОВАМ: ЖИЗНЬ С БОГОМ</vt:lpstr>
      <vt:lpstr>Слайд 2</vt:lpstr>
      <vt:lpstr> Что представляют собой личные богослужения? </vt:lpstr>
      <vt:lpstr> КАК НАЙТИ ВРЕМЯ </vt:lpstr>
      <vt:lpstr> БЛИЗКИЕ И ЛИЧНЫЕ </vt:lpstr>
      <vt:lpstr> СРЕДСТВО 1:  УЕДИНЕНИЕ </vt:lpstr>
      <vt:lpstr> СРЕДСТВО 2:  ИССЛЕДОВАНИЕ </vt:lpstr>
      <vt:lpstr> Tool #3:  Prayer </vt:lpstr>
      <vt:lpstr> СРЕДСТВО 4:  МОЛИТВЕННЫЙ ДНЕВНИК </vt:lpstr>
      <vt:lpstr>  СРЕДСТВО 5:  СПОНТАННОСТЬ   </vt:lpstr>
      <vt:lpstr> ТВОРЧЕСКИЙ ПОДХОД К ДУХОВНОМУ РОСТУ</vt:lpstr>
      <vt:lpstr> </vt:lpstr>
      <vt:lpstr> ДУХОВНЫЕ ПРЕОБРАЗОВАНИЯ </vt:lpstr>
      <vt:lpstr> Pass it on </vt:lpstr>
      <vt:lpstr> ИДЕИ ДЛЯ СЛУЖЕНИЯ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BASICS: A close walk with God By Bonita Shields</dc:title>
  <dc:creator>Raquel Arrais</dc:creator>
  <cp:lastModifiedBy>raostrovskaya</cp:lastModifiedBy>
  <cp:revision>27</cp:revision>
  <dcterms:created xsi:type="dcterms:W3CDTF">2011-01-24T22:14:09Z</dcterms:created>
  <dcterms:modified xsi:type="dcterms:W3CDTF">2017-01-13T07:33:51Z</dcterms:modified>
</cp:coreProperties>
</file>