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5" r:id="rId5"/>
    <p:sldId id="266" r:id="rId6"/>
    <p:sldId id="268" r:id="rId7"/>
    <p:sldId id="283" r:id="rId8"/>
    <p:sldId id="269" r:id="rId9"/>
    <p:sldId id="289" r:id="rId10"/>
    <p:sldId id="290" r:id="rId11"/>
    <p:sldId id="271" r:id="rId12"/>
    <p:sldId id="272" r:id="rId13"/>
    <p:sldId id="273" r:id="rId14"/>
    <p:sldId id="274" r:id="rId15"/>
    <p:sldId id="285" r:id="rId16"/>
    <p:sldId id="275" r:id="rId17"/>
    <p:sldId id="276" r:id="rId18"/>
    <p:sldId id="288" r:id="rId19"/>
    <p:sldId id="277" r:id="rId20"/>
    <p:sldId id="286" r:id="rId21"/>
    <p:sldId id="278" r:id="rId22"/>
    <p:sldId id="279" r:id="rId23"/>
    <p:sldId id="280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3"/>
    <p:restoredTop sz="91429"/>
  </p:normalViewPr>
  <p:slideViewPr>
    <p:cSldViewPr>
      <p:cViewPr>
        <p:scale>
          <a:sx n="58" d="100"/>
          <a:sy n="58" d="100"/>
        </p:scale>
        <p:origin x="-2802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8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54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67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31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7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2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1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24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20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84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6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469B-E5BE-40A0-B19A-D8BEE6AE344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6136-DCDC-4E1C-9269-BBCC5BB8C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6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NURTURE\Personal Growth Seminars Package\An Invitation to Prayer\An Invitation to Prayer - PP\Intercessory prayer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590800"/>
            <a:ext cx="5867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ПРИГЛАШЕНИЕ К МОЛИТВЕ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724400" y="61722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Отдел женского служения</a:t>
            </a:r>
          </a:p>
          <a:p>
            <a:r>
              <a:rPr lang="ru-RU" sz="1050" b="1" dirty="0" smtClean="0">
                <a:solidFill>
                  <a:schemeClr val="bg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Генеральной конференции</a:t>
            </a:r>
            <a:endParaRPr lang="en-US" sz="1050" b="1" dirty="0">
              <a:solidFill>
                <a:schemeClr val="bg1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2450" y="6172200"/>
            <a:ext cx="514350" cy="3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8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181600" cy="17526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43000"/>
            <a:ext cx="5486400" cy="51816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Иисус сказал ученикам: «</a:t>
            </a:r>
            <a:r>
              <a:rPr lang="ru-RU" i="1" dirty="0" smtClean="0"/>
              <a:t>Все, чего ни будете просить в молитве, верьте, что получите, - и будет вам</a:t>
            </a:r>
            <a:r>
              <a:rPr lang="ru-RU" dirty="0" smtClean="0"/>
              <a:t>» (Марк. 11:24). Доверяем ли мы Его слову? </a:t>
            </a:r>
          </a:p>
          <a:p>
            <a:pPr marL="0" indent="0" algn="ctr">
              <a:buNone/>
            </a:pPr>
            <a:r>
              <a:rPr lang="ru-RU" sz="2400" dirty="0" smtClean="0"/>
              <a:t>Путь ко Христу</a:t>
            </a:r>
            <a:r>
              <a:rPr lang="en-US" sz="2400" dirty="0" smtClean="0"/>
              <a:t>,</a:t>
            </a:r>
            <a:r>
              <a:rPr lang="ru-RU" sz="2400" dirty="0" smtClean="0"/>
              <a:t> с.</a:t>
            </a:r>
            <a:r>
              <a:rPr lang="en-US" sz="2400" dirty="0" smtClean="0"/>
              <a:t> 96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1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458200" cy="2514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►</a:t>
            </a:r>
            <a:r>
              <a:rPr lang="ru-RU" sz="3600" b="1" dirty="0" smtClean="0"/>
              <a:t>Упражнение</a:t>
            </a:r>
            <a:r>
              <a:rPr lang="en-US" sz="3600" b="1" dirty="0" smtClean="0"/>
              <a:t>:</a:t>
            </a:r>
            <a:r>
              <a:rPr lang="en-US" sz="3600" dirty="0" smtClean="0"/>
              <a:t> </a:t>
            </a:r>
            <a:r>
              <a:rPr lang="ru-RU" sz="3600" dirty="0" smtClean="0"/>
              <a:t>подумайте о трех вещах, которые кажутся вам неосуществимыми в вашей жизни. Запишите их и просите о них Бога с верой в то, что Он поможет вам.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5715000"/>
            <a:ext cx="54102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ArraisR\AppData\Local\Microsoft\Windows\Temporary Internet Files\Content.IE5\I5URWQQT\MP9004312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286" y="29718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81000"/>
            <a:ext cx="5257800" cy="1143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3. </a:t>
            </a:r>
            <a:r>
              <a:rPr lang="ru-RU" sz="4000" b="1" dirty="0" smtClean="0">
                <a:solidFill>
                  <a:schemeClr val="bg1"/>
                </a:solidFill>
              </a:rPr>
              <a:t>НАСТОЙЧИВОСТЬ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«Настойчивость в молитве - важное условие для получения просимого. </a:t>
            </a:r>
            <a:r>
              <a:rPr lang="ru-RU" dirty="0" smtClean="0"/>
              <a:t>Мы должны </a:t>
            </a:r>
            <a:r>
              <a:rPr lang="ru-RU" i="1" dirty="0" smtClean="0"/>
              <a:t>непрестанно молиться</a:t>
            </a:r>
            <a:r>
              <a:rPr lang="ru-RU" dirty="0" smtClean="0"/>
              <a:t> для того, чтобы возрастать в вере и духовном опыте. «</a:t>
            </a:r>
            <a:r>
              <a:rPr lang="ru-RU" i="1" dirty="0" smtClean="0"/>
              <a:t>Будьте постоянны в молитве, бодрствуя в ней с благодарением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Римлянам </a:t>
            </a:r>
            <a:r>
              <a:rPr lang="en-US" sz="2000" dirty="0" smtClean="0"/>
              <a:t>12:12</a:t>
            </a:r>
            <a:r>
              <a:rPr lang="en-US" sz="2000" dirty="0"/>
              <a:t>; </a:t>
            </a:r>
            <a:r>
              <a:rPr lang="ru-RU" sz="2000" dirty="0" err="1" smtClean="0"/>
              <a:t>Колоссянам</a:t>
            </a:r>
            <a:r>
              <a:rPr lang="ru-RU" sz="2000" dirty="0" smtClean="0"/>
              <a:t> </a:t>
            </a:r>
            <a:r>
              <a:rPr lang="en-US" sz="2000" dirty="0" smtClean="0"/>
              <a:t>4:2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0680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5000"/>
            <a:ext cx="6477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13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►</a:t>
            </a:r>
            <a:r>
              <a:rPr lang="ru-RU" b="1" dirty="0" smtClean="0"/>
              <a:t>Упражнение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подумайте о трех средствах, которые могут помочь вам быть настойчивыми в молитве. Поделитесь этим с подругой и попросите Бога помочь вам добиться в этом успеха.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______________</a:t>
            </a:r>
          </a:p>
          <a:p>
            <a:pPr marL="0" indent="0">
              <a:buNone/>
            </a:pPr>
            <a:r>
              <a:rPr lang="en-US" dirty="0" smtClean="0"/>
              <a:t>2. ______________</a:t>
            </a:r>
          </a:p>
          <a:p>
            <a:pPr marL="0" indent="0">
              <a:buNone/>
            </a:pPr>
            <a:r>
              <a:rPr lang="en-US" dirty="0" smtClean="0"/>
              <a:t>3. ______________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ArraisR\AppData\Local\Microsoft\Windows\Temporary Internet Files\Content.IE5\PH5A65N5\MP9004312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02428"/>
            <a:ext cx="3581400" cy="3679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181600" cy="17526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ПРИЛЕЖНЫ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486400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«Необходимо добиваться того, чтобы ничто не препятствовало молитве. Приложите все усилия, чтобы общение с Иисусом было полным и радостным. Используйте всякую возможность быть там, где обыкновенно возносятся молитвы к Богу.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1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304800"/>
            <a:ext cx="5486400" cy="6477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Те, кто действительно ищет общения с Господом, будут посещать молитвенные собрания и добросовестно выполнять свои обязанности. Они будут полны желания получить все обещанные благословения и использовать всякую возможность быть там, где лучи небесного света могут озарить их сердца»</a:t>
            </a:r>
            <a:r>
              <a:rPr lang="en-US" dirty="0" smtClean="0"/>
              <a:t>.  </a:t>
            </a:r>
          </a:p>
          <a:p>
            <a:pPr marL="0" indent="0" algn="ctr">
              <a:buNone/>
            </a:pPr>
            <a:r>
              <a:rPr lang="en-US" dirty="0" smtClean="0"/>
              <a:t>   </a:t>
            </a:r>
            <a:r>
              <a:rPr lang="ru-RU" sz="2600" i="1" dirty="0" smtClean="0"/>
              <a:t>Путь ко Христу</a:t>
            </a:r>
            <a:r>
              <a:rPr lang="en-US" sz="2600" i="1" dirty="0" smtClean="0"/>
              <a:t>,</a:t>
            </a:r>
            <a:r>
              <a:rPr lang="ru-RU" sz="2600" i="1" dirty="0" smtClean="0"/>
              <a:t> с.</a:t>
            </a:r>
            <a:r>
              <a:rPr lang="en-US" sz="2600" i="1" dirty="0" smtClean="0"/>
              <a:t> 98 </a:t>
            </a:r>
            <a:endParaRPr lang="en-US" sz="2600" i="1" dirty="0"/>
          </a:p>
          <a:p>
            <a:pPr marL="0" indent="0" algn="ctr">
              <a:buNone/>
            </a:pP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xmlns="" val="401164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►</a:t>
            </a:r>
            <a:r>
              <a:rPr lang="ru-RU" b="1" dirty="0" smtClean="0"/>
              <a:t>Упражнение</a:t>
            </a:r>
            <a:r>
              <a:rPr lang="en-US" b="1" dirty="0" smtClean="0"/>
              <a:t>: </a:t>
            </a:r>
            <a:r>
              <a:rPr lang="ru-RU" dirty="0" smtClean="0"/>
              <a:t>дайте определение слову «прилежание» и подумайте о том, как его достичь в вашей молитвенной жизни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7467600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ArraisR\AppData\Local\Microsoft\Windows\Temporary Internet Files\Content.IE5\I5URWQQT\MP9004484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048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0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5334000" cy="1600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ОБЕТОВАНИЕ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28801"/>
            <a:ext cx="5029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«Открывайте перед Богом свои нужды, радости и печали, свои заботы и опасения! Вы не утомите и не обремените Его этим. Тот, Который способен сосчитать каждый волос на вашей голове, не может быть безразличным к нуждам своих детей.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7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9530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«Господь весьма милосерд и сострадателен» (</a:t>
            </a:r>
            <a:r>
              <a:rPr lang="ru-RU" dirty="0" err="1" smtClean="0">
                <a:solidFill>
                  <a:srgbClr val="FFFF00"/>
                </a:solidFill>
              </a:rPr>
              <a:t>Иак</a:t>
            </a:r>
            <a:r>
              <a:rPr lang="ru-RU" dirty="0" smtClean="0">
                <a:solidFill>
                  <a:srgbClr val="FFFF00"/>
                </a:solidFill>
              </a:rPr>
              <a:t>. 5:11).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Его любящее сердце трогают наши скорби. Он переживает вместе с нами, когда мы рассказываем Ему о них. Приходите к Нему со всем, что смущает и беспокоит вас.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3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0"/>
            <a:ext cx="60198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Никакая ноша не будет для Него слишком тяжелой: ведь Он держит миры и управляет Вселенной. Все, что касается нашего внутреннего мира, не может быть маловажным для Него. Нет ни одной главы в истории нашей жизни, которая была бы настолько запутанной, чтобы Он не мог ее прочесть; никакое наше недоразумение не может быть настолько трудным, чтобы Он не был в состоянии помочь.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0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5257800" cy="27432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“И воззовете ко Мне, и пойдете и помолитесь Мне, и Я услышу вас; и взыщете Меня и найдете, если взыщете Меня всем сердцем вашим”</a:t>
            </a:r>
          </a:p>
          <a:p>
            <a:pPr marL="0" indent="0" algn="ctr" fontAlgn="base"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Иеремия 29:12, 13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0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341437"/>
            <a:ext cx="52578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</a:rPr>
              <a:t>Никакое несчастье, которое может постигнуть малейшего из Его детей, никакая тревога, беспокоящая душу, любая радость, каждая искренняя молитва - ничто не ускользает от взора нашего Небесного Отца, Который с участием откликается на все.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6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0"/>
            <a:ext cx="5257800" cy="678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«Он исцеляет сокрушенных сердцем и врачует скорби их» (</a:t>
            </a:r>
            <a:r>
              <a:rPr lang="ru-RU" dirty="0" err="1" smtClean="0">
                <a:solidFill>
                  <a:srgbClr val="FFFF00"/>
                </a:solidFill>
              </a:rPr>
              <a:t>Пс</a:t>
            </a:r>
            <a:r>
              <a:rPr lang="ru-RU" dirty="0" smtClean="0">
                <a:solidFill>
                  <a:srgbClr val="FFFF00"/>
                </a:solidFill>
              </a:rPr>
              <a:t>. 146:3). Отношения между Богом и каждым человеком настолько определенны и полны, как будто этот человек является единственной душой на земле, о которой заботится Небесный Отец и за которую Он отдал Своего возлюбленного Сына».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Путь ко Христу</a:t>
            </a:r>
            <a:r>
              <a:rPr lang="en-US" sz="2400" i="1" dirty="0" smtClean="0">
                <a:solidFill>
                  <a:srgbClr val="FFFF00"/>
                </a:solidFill>
              </a:rPr>
              <a:t>,</a:t>
            </a:r>
            <a:r>
              <a:rPr lang="ru-RU" sz="2400" i="1" dirty="0" smtClean="0">
                <a:solidFill>
                  <a:srgbClr val="FFFF00"/>
                </a:solidFill>
              </a:rPr>
              <a:t> с.</a:t>
            </a:r>
            <a:r>
              <a:rPr lang="en-US" sz="2400" i="1" dirty="0" smtClean="0">
                <a:solidFill>
                  <a:srgbClr val="FFFF00"/>
                </a:solidFill>
              </a:rPr>
              <a:t> 100</a:t>
            </a:r>
            <a:endParaRPr lang="en-US" sz="2400" i="1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862" y="-84259"/>
            <a:ext cx="9324862" cy="694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2192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духовного общения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017837"/>
            <a:ext cx="6019800" cy="3230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особое место для молитвы.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в одно и то же время каждый день.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вслух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Держите под рукой блокнот.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список нужд.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3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1371601"/>
            <a:ext cx="5334000" cy="4648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Выделите время для молитвы.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Меняйте деятельность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Ведите молитвенный дневник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с кем-то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одним предложением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16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181600" cy="17526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43000"/>
            <a:ext cx="54864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«Молитесь так: «Возьми меня, Господи, я всецело принадлежу Тебе. Я кладу все свои планы к Твоим ногам. Используй меня сегодня в Твоем служении. Пребудь со мной, чтобы все мои труды в Тебе совершались». Это необходимо делать каждый день. 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1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181600" cy="17526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85800"/>
            <a:ext cx="54864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Каждое утро посвящайте себя Богу на предстоящий день. Подчиняйте Ему все свои планы. Будьте готовы выполнить их или отказаться от них, следуя тому, что Он в Своем предвидении укажет вам. Таким образом вы можете изо дня в день отдавать свою жизнь Богу, и она все более и более будет уподобляться жизни Христа» Путь ко Христу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с.</a:t>
            </a:r>
            <a:r>
              <a:rPr lang="en-US" dirty="0" smtClean="0">
                <a:solidFill>
                  <a:srgbClr val="002060"/>
                </a:solidFill>
              </a:rPr>
              <a:t> 70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1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5257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 является ключевым элементом в возрождении и преобразовании.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когда-нибудь размышляли над своей молитвенной жизнью? Исследовали ли вы ее и желали ли иметь более глубокую связь с Богом? Были ли моменты, когда вы чувствовали, что ваши молитвы будто бы не поднимаются выше потолка? Задавались ли вы вопросом, есть ли сила в ваших молитвах?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6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NURTURE\Personal Growth Seminars Package\An Invitation to Prayer\An Invitation to Prayer - PP\Intercessory prayer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371600"/>
            <a:ext cx="5562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молитве мы открываем наше сердце Богу как другу. Это необходимо не потому, что Богу неизвестно, кто мы такие, но для того, чтобы помочь нам принять Его. Молитва приближает не Бога к нам, а нас к Богу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ко Христу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c. 93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0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438400"/>
            <a:ext cx="4953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УСЛОВИЯ </a:t>
            </a:r>
            <a:b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МОЛИТВЫ</a:t>
            </a: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0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85800"/>
            <a:ext cx="5562600" cy="1143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1.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ОСОЗНАЙТЕ СВОЮ НУЖДУ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103437"/>
            <a:ext cx="5486400" cy="3916363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dirty="0" smtClean="0"/>
              <a:t>«Одно из первых условий заключается в том, чтобы мы осознали свою </a:t>
            </a:r>
            <a:r>
              <a:rPr lang="ru-RU" u="sng" dirty="0" smtClean="0"/>
              <a:t>нужду в Его помощи</a:t>
            </a:r>
            <a:r>
              <a:rPr lang="ru-RU" dirty="0" smtClean="0"/>
              <a:t> (подчеркивание добавлено автором статьи). Он обещал: </a:t>
            </a:r>
            <a:r>
              <a:rPr lang="ru-RU" i="1" dirty="0" smtClean="0"/>
              <a:t>«Ибо Я изолью воды на жаждущее и потоки на иссохшее»</a:t>
            </a:r>
            <a:r>
              <a:rPr lang="ru-RU" dirty="0" smtClean="0"/>
              <a:t> (Исаия 44:3).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347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43000"/>
            <a:ext cx="5105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Кто алчет и жаждет праведности, кто всем сердцем стремится к Богу, тот может быть уверен, что насытится. </a:t>
            </a:r>
            <a:r>
              <a:rPr lang="ru-RU" b="1" dirty="0" smtClean="0">
                <a:solidFill>
                  <a:srgbClr val="002060"/>
                </a:solidFill>
              </a:rPr>
              <a:t>Божие благословение будет получено только тогда, когда сердце открыто для влияния Духа Святого.</a:t>
            </a:r>
          </a:p>
          <a:p>
            <a:pPr marL="0" indent="0" algn="ctr">
              <a:buNone/>
            </a:pPr>
            <a:r>
              <a:rPr lang="ru-RU" sz="2400" dirty="0" smtClean="0"/>
              <a:t>Путь ко Христу</a:t>
            </a:r>
            <a:r>
              <a:rPr lang="en-US" sz="2400" dirty="0" smtClean="0"/>
              <a:t>, </a:t>
            </a:r>
            <a:r>
              <a:rPr lang="ru-RU" sz="2400" dirty="0" smtClean="0"/>
              <a:t>с. </a:t>
            </a:r>
            <a:r>
              <a:rPr lang="en-US" sz="2400" dirty="0" smtClean="0"/>
              <a:t>95  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►</a:t>
            </a:r>
            <a:r>
              <a:rPr lang="ru-RU" sz="3600" b="1" dirty="0" smtClean="0"/>
              <a:t>Упражнение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  <a:r>
              <a:rPr lang="ru-RU" sz="3600" dirty="0" smtClean="0"/>
              <a:t>Напишите на листе бумаги свою глубокую нужду, о которой хотели бы сейчас попросить Бога. Расскажите Ему о ней и молитесь о Божьей помощи.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-10886" y="5715000"/>
            <a:ext cx="51054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rraisR\AppData\Local\Microsoft\Windows\Temporary Internet Files\Content.IE5\SMA9IIV7\MP9004090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628" y="2895600"/>
            <a:ext cx="3796606" cy="381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4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NURTURE\Personal Growth Seminars Package\An Invitation to Prayer\An Invitation to Prayer - PP\Intercessory prayer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402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181600" cy="17526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486400" cy="457200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dirty="0" smtClean="0"/>
              <a:t>«Вера - еще одно из условий успешной молитвы. «Ибо надобно, чтобы приходящий к Богу веровал, что Он есть и ищущим Его воздает».</a:t>
            </a:r>
          </a:p>
          <a:p>
            <a:pPr marL="0" indent="0" algn="ctr" fontAlgn="base">
              <a:buNone/>
            </a:pPr>
            <a:r>
              <a:rPr lang="ru-RU" sz="2800" i="1" dirty="0" smtClean="0"/>
              <a:t>Евреям</a:t>
            </a:r>
            <a:r>
              <a:rPr lang="en-US" sz="2800" i="1" dirty="0" smtClean="0"/>
              <a:t> 11:6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33400"/>
            <a:ext cx="491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2.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ИМЕЙТЕ ВЕРУ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51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1010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ПРИГЛАШЕНИЕ К МОЛИТВЕ</vt:lpstr>
      <vt:lpstr>Слайд 2</vt:lpstr>
      <vt:lpstr>Слайд 3</vt:lpstr>
      <vt:lpstr>Слайд 4</vt:lpstr>
      <vt:lpstr> УСЛОВИЯ  МОЛИТВЫ</vt:lpstr>
      <vt:lpstr> 1.ОСОЗНАЙТЕ СВОЮ НУЖДУ </vt:lpstr>
      <vt:lpstr>Слайд 7</vt:lpstr>
      <vt:lpstr>Слайд 8</vt:lpstr>
      <vt:lpstr>  </vt:lpstr>
      <vt:lpstr>  </vt:lpstr>
      <vt:lpstr>Слайд 11</vt:lpstr>
      <vt:lpstr> 3. НАСТОЙЧИВОСТЬ </vt:lpstr>
      <vt:lpstr>Слайд 13</vt:lpstr>
      <vt:lpstr> 4. БУДЬТЕ ПРИЛЕЖНЫ </vt:lpstr>
      <vt:lpstr>Слайд 15</vt:lpstr>
      <vt:lpstr>Слайд 16</vt:lpstr>
      <vt:lpstr> ОБЕТОВАНИЕ </vt:lpstr>
      <vt:lpstr>Слайд 18</vt:lpstr>
      <vt:lpstr>Слайд 19</vt:lpstr>
      <vt:lpstr>Слайд 20</vt:lpstr>
      <vt:lpstr>Слайд 21</vt:lpstr>
      <vt:lpstr> Улучшение духовного общения </vt:lpstr>
      <vt:lpstr>Слайд 23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Invitation to Pray</dc:title>
  <dc:creator>Raquel Arrais</dc:creator>
  <cp:lastModifiedBy>raostrovskaya</cp:lastModifiedBy>
  <cp:revision>22</cp:revision>
  <dcterms:created xsi:type="dcterms:W3CDTF">2011-01-24T21:52:03Z</dcterms:created>
  <dcterms:modified xsi:type="dcterms:W3CDTF">2017-01-13T07:32:16Z</dcterms:modified>
</cp:coreProperties>
</file>