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80" r:id="rId16"/>
    <p:sldId id="270" r:id="rId17"/>
    <p:sldId id="271" r:id="rId18"/>
    <p:sldId id="284" r:id="rId19"/>
    <p:sldId id="277" r:id="rId20"/>
    <p:sldId id="285" r:id="rId21"/>
    <p:sldId id="283" r:id="rId22"/>
    <p:sldId id="272" r:id="rId23"/>
    <p:sldId id="27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0"/>
    <p:restoredTop sz="61828" autoAdjust="0"/>
  </p:normalViewPr>
  <p:slideViewPr>
    <p:cSldViewPr snapToGrid="0" snapToObjects="1">
      <p:cViewPr>
        <p:scale>
          <a:sx n="50" d="100"/>
          <a:sy n="50" d="100"/>
        </p:scale>
        <p:origin x="-19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FDA3F-8A2F-054F-9D9E-41C70A20B1DB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1B65-F4C4-5D45-8131-012F12942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7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1A9A-A67B-6848-B908-A39D2813055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90C7-E695-1B4C-A15E-5F0596297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51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estate.org/about/egwbio.as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lenwhite.org/content/article/learn-about-ellen-g-whit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Чтение</a:t>
            </a:r>
            <a:r>
              <a:rPr lang="ru-RU" b="1" baseline="0" dirty="0" smtClean="0"/>
              <a:t> Писания</a:t>
            </a:r>
            <a:r>
              <a:rPr lang="en-US" b="1" dirty="0" smtClean="0"/>
              <a:t>: 1 </a:t>
            </a:r>
            <a:r>
              <a:rPr lang="ru-RU" b="1" dirty="0" smtClean="0"/>
              <a:t>Коринфянам </a:t>
            </a:r>
            <a:r>
              <a:rPr lang="en-US" b="1" dirty="0" smtClean="0"/>
              <a:t>13:1</a:t>
            </a:r>
            <a:endParaRPr lang="en-US" b="1" i="1" dirty="0" smtClean="0"/>
          </a:p>
          <a:p>
            <a:pPr lvl="1"/>
            <a:r>
              <a:rPr lang="en-AU" i="0" baseline="30000" dirty="0" smtClean="0"/>
              <a:t>1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ru-RU" dirty="0" smtClean="0"/>
              <a:t>Если я говорю языками человеческими и ангельскими, а любви не имею, то я — медь звенящая или кимвал звучащий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98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слайде представлен краткий итог</a:t>
            </a:r>
            <a:r>
              <a:rPr lang="ru-RU" b="1" baseline="0" dirty="0" smtClean="0"/>
              <a:t> </a:t>
            </a:r>
            <a:r>
              <a:rPr lang="ru-RU" b="1" dirty="0" smtClean="0"/>
              <a:t>рассказа </a:t>
            </a:r>
            <a:r>
              <a:rPr lang="ru-RU" b="1" dirty="0" err="1" smtClean="0"/>
              <a:t>Моны</a:t>
            </a:r>
            <a:r>
              <a:rPr lang="ru-RU" b="1" dirty="0" smtClean="0"/>
              <a:t> </a:t>
            </a:r>
            <a:r>
              <a:rPr lang="ru-RU" b="1" dirty="0" err="1" smtClean="0"/>
              <a:t>Джиено</a:t>
            </a:r>
            <a:r>
              <a:rPr lang="ru-RU" b="1" dirty="0" smtClean="0"/>
              <a:t> о своей жизни</a:t>
            </a:r>
            <a:r>
              <a:rPr lang="en-US" b="1" baseline="0" dirty="0" smtClean="0"/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Энергичная молодая женщина подошла к Эрне Джонсон и попросила разрешения посетить конференцию «Настоящая красота», чтобы посмотреть, как она организована. Позже Эрна узнала,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Джиено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работает юристом в г.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Порт-Морсби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Папуа-Новая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Гвинея.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полностью вовлечена в работу своей поместной церкви и целиком отдает себя на служение Богу. Она обнаружила, что ее духовные дары - это учить и благовествовать девочкам-подросткам. Используя ресурсную программу отдела женского служения «Настоящая красота» и последующие части этой программы «Настоящая я», «Настоящие друзья» и «Настоящая любовь», она начала вдохновлять подростков на то, чтобы они раскрывали дарованный им Богом потенциал.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Увлеченное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служению молодым девушкам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побудило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подготовить серию оригинальных телевизионных программ для канала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Папуа-Новой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Гвинее. Его смотрят тысячи людей. Она организует программы в своей церкви и общине для маленьких девочек, а также для девочек-подростков. Сейчас она рассматривает возможность проведения подобных программ мальчикам-подросткам из ее церкви. Эта молодая женщина-профессионал охотно откликнулась на призыв Бога к служению.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Ваши увлечения и дары могут быть не направлены на служение подросткам, как это было в случае Эрны Джонсон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Джиено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вы обязаны ответить на призыв Бога и использовать свои Богом данные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увлечения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дары. Кроме того, если ты – подросток, это не значит, что ты слишком молода, чтобы найти свое призвание. Послушайте эту историю о молодой девушке,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чье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вдохновение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всемирным духовным движением.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41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слайде представлен краткий итог</a:t>
            </a:r>
            <a:r>
              <a:rPr lang="ru-RU" b="1" baseline="0" dirty="0" smtClean="0"/>
              <a:t> </a:t>
            </a:r>
            <a:r>
              <a:rPr lang="ru-RU" b="1" dirty="0" smtClean="0"/>
              <a:t>жизни </a:t>
            </a:r>
            <a:r>
              <a:rPr lang="ru-RU" b="1" dirty="0" err="1" smtClean="0"/>
              <a:t>Кэтрин</a:t>
            </a:r>
            <a:r>
              <a:rPr lang="ru-RU" b="1" dirty="0" smtClean="0"/>
              <a:t> Бут</a:t>
            </a:r>
            <a:r>
              <a:rPr lang="en-US" b="1" dirty="0" smtClean="0"/>
              <a:t>:</a:t>
            </a:r>
            <a:endParaRPr lang="ru-RU" b="1" dirty="0" smtClean="0"/>
          </a:p>
          <a:p>
            <a:endParaRPr lang="en-US" b="1" dirty="0" smtClean="0"/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Кэтрин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 со своим мужем Уильямом совершали служение бездомным. Но еще задолго до того, как это служение стало движением, позднее известным как Армия Спасения,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Кэтрин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помощи окружающим уже проявила себя, когда ей было девять лет. Как-то раз полицейский вел пьяницу в местный полицейский участок под улюлюканье шпаны.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Кэтрин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подбежала к нему, взяла за руку и проводила до участка, высоко подняв голову, несмотря на издевки окружающих.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четырнадцать лет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Кэтрин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стала ревностным последователем движения за трезвость. Она написала множество статей для юношеской ветви движения. Многие ее статьи были опубликованы анонимно в ведущих журналах того времени, потому что никто не принял бы всерьез ни ее как автора, ни ее статьи, если бы были указаны ее имя и возраст.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протяжении всей своей жизни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Кэтрин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страдала от серьезных болезней, но ничто не мешало ей выполнять свою миссию.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Приверженность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делу, на которое Бог призвал ее в девятилетнем возрасте, ярким светом сопровождало ее служение на протяжении всей жизни. Когда она умерла, тысячи опустились на колени возле ее гроба, на котором была прикреплена надпись с одной из ее знаменитых цитат: «Любите друг друга и до встречи утром</a:t>
            </a:r>
            <a:r>
              <a:rPr lang="en-AU" sz="8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Послушайте историю о другой замечательной девушке, которая также помогла начать всемирное духовное движение, пламенно рассказывая другим о скором пришествии Иисуса. Девушки, откликающиеся на призыв Бога, могут изменить мир и действительно изменяют его.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Michelle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DeRusha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Women Every Christian Should Know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(Ada, Michigan: Baker Publishing Group, 2014).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89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слайде представлен краткий итог</a:t>
            </a:r>
            <a:r>
              <a:rPr lang="ru-RU" b="1" baseline="0" dirty="0" smtClean="0"/>
              <a:t> </a:t>
            </a:r>
            <a:r>
              <a:rPr lang="ru-RU" b="1" dirty="0" smtClean="0"/>
              <a:t>жизни </a:t>
            </a:r>
            <a:r>
              <a:rPr lang="ru-RU" b="1" dirty="0" err="1" smtClean="0"/>
              <a:t>Эллен</a:t>
            </a:r>
            <a:r>
              <a:rPr lang="ru-RU" b="1" dirty="0" smtClean="0"/>
              <a:t> Уайт</a:t>
            </a:r>
            <a:r>
              <a:rPr lang="en-US" b="1" dirty="0" smtClean="0"/>
              <a:t>: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Гармон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Уайт - самая известная и влиятельная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женщина-адвентистка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седьмого дня. В детстве она часто болела и вследствие тяжелой травмы, полученной, когда она училась в третьем классе, она не смогла получить хорошее образование, так как была физически слабой.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отдала свое сердце Иисусу, когда ей было двенадцать лет, и крестилась в четырнадцать. Эта молодая женщина полностью посвятила себя Богу. Еще в юности она стала пытаться завоевывать своих друзей для Господа.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приняла весть о скором пришествии Христа, представленную Уильямом Миллером, и с нетерпением и уверенностью ждала скорого возвращения Христа.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Великое Разочарование из-за того, что Иисус не вернулся на землю 22 октября 1844 года, также коснулось в этот день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несмотря на ее юношеский возраст 16 лет. Она продолжала изучать Библию с другими и искренне молилась за свет и руководство в последующие сложные дни. В то время как многие колебались или отказывались от своего адвентистского опыта, включая членов семьи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она присоединилась к богослужениям, которые проводили четыре другие женщины в доме одного верующего. Небо, казалось, было совсем близко к молитвенной группе, и когда сила Божья снизошла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она увидела народ остатка, идущий в город Бога (См.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Ранние произведения, с. 13-20).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17-летняя девушка неохотно рассказала об этом видении группе адвентистов в ее родном городе Портленде, штат Мэн, они приняли это как свет от Бога. В ответ на более позднее видение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друзьями и родственниками стала путешествовать по разным местам и рассказывать рассеянным группам адвентистов то, что было ей открыто в первом и последующих откровениях.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были непростые дни для адвентистов, переживших разочарование. Они не только подвергались презрению и насмешкам со стороны окружающих в целом, но и между собой не были едины, что способствовало тому, что в их рядах возникал всякого рода фанатизм. Но Бог через откровение показал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исход некоторых из этих фанатичных движений, и ей было поручено обличить этих людей и указать на их заблуждение. Ей было трудно это сделать, но все-таки она справилась.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Хармон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вышла замуж за Джеймса Уайта в 1846 году, и они стали служить Господу вместе, став основателями движения, впоследствии ставшего известным как всемирная Церковь Адвентистов Седьмого Дня.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 показывает,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ответила на призыв Бога после того, как двое мужчин отказались выполнять то, что Бог попросил их сделать. Она была молодой женщиной, полной любви к Богу, и, несмотря на свое плохое здоровье и отсутствие образования, она ответила согласием на Божий призыв.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Приверженность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Г. Уайт к исполнению Божьих повелений не угасала на протяжении всей ее долгой жизни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Arthur L. White, “Ellen G. White®, a brief biography”(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http://www.whiteestate.org/about/egwbio.asp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February 7, 2017).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94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Цитата с сайта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ellenwhite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была женщиной с замечательными духовными дарованиями, она прожила большую часть жизни в девятнадцатом веке (1827-1915), однако благодаря ее произведениям она до сих пор оказывает революционное влияние на миллионы людей во всем мире. За свою жизнь она написала более 5000 периодических статей и 40 книг. Но сегодня, включая компиляции из ее рукописей, насчитывающих 50 000 страниц, доступны более 100 наименований на английском языке.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является самой переводимой женщиной-писателем за всю историю литературы и самым переводимым американским автором. Ее изменяющий жизнь шедевр успешной христианской жизни «Путь ко Христу» опубликован на более чем 140 языках»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Разве не чудесно то, что молодая девушка может сделать с любовью для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Иисуса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любовью 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потерянным людям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желанием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скорейшего возвращения Иисуса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Это приглашение для нас сегодня использовать свой отклик души подобно тому,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использовала свои дары. Это вдохновение и энтузиазм посвящения на служение  сформируют наше мировоззрение и дадут нам цель в жизни.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ellenwhite.org, “Learn about Ellen G. White”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http://ellenwhite.org/content/article/learn-about-ellen-g-white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February 7, 2017).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70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 роль и обязанности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определяет нашу роль. А роль, в свою очередь, наделяет обязанностями. Какова ваша роль? У вас есть обязанность делиться доброй вестью? Или это касается только работников, оплачиваемых церковью, - пасторов, преподавателей и администраторов?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 же, вы знаете ответ!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вы определяете свои дары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сердечные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склонности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берете ответственность за их использование для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благовестия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Никто другой не может делать то, что можете делать вы, и никто не может занять ваше место.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Недостаточно читать Библию каждый день. Недостаточно прийти на богослужение или молитвенное собрание. Недостаточно появляться только по субботам. Мир должен видеть Иисуса в каждом слове и деле Его последователей.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Иисуса знает, что в его обязанность входит позволить Иисусу сиять через него, быть Его руками и ногами в служении. Каждому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верующему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дается хотя бы один духовный дар для прославления Бога и служения в церкви.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1 Коринфянам 13:1-3,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Церковь - это тело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Тело имеет много частей, и одна из этих частей - это ты! Когда ты не участвуешь в служении, тело Христа страдает, потому что тебя некому заменить – такой, как ты, больше нет. В тебе и твоих дарах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нуждаются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2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Роли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 Коринфянам 12:8-10 перечислены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духовных даров: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Мудрость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Вера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Исцеление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Чудотворение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Пророчество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Различение духов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Говорение на языках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Толкование языков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97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Римлянам 12:6-8 перечислены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духовных даров: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Пророчество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Служение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Увещевание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Жертвенность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Руководство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Благотворительность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07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роли и обязанности 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ознакомились с историей нескольких молодых женщин, которые нашли свое призвание и использовали свои дары и увлечения на служение Иисусу и исполнение Его воли. Ваш возраст, статус или пол не имеют значения.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Верующие призваны служить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знаем, что жизненные заботы мешают служению. Вы, вероятно, подумали о следующих оправданиях: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Я работаю полный рабочий день. Я работаю сверхурочно.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Я должна заботиться о своей семье, своих маленьких детях, пожилых родителях.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Где мне найти время?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 моем служении нет необходимости, потому что в церкви и так много талантливых людей.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можете не чувствовать, что у вас есть какие-то дары. Или вы можете думать, что ваши дары слишком незначительны для использования в церкви. Но нет времени на оправдания. Приближается Второе пришествие. Готовы ли вы служить Господу в церкви и общине или нет?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Творец собственноручно создал этот шедевр (тебя); Он знает тебя изнутри и снаружи. Он наделил тебя дарами, Он знает твои увлечения, и Он хочет, чтобы ты заняла то место, которое Он приготовил специально для тебя.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ты член Церкви и посвящена на служение, тебе необходимо определить свои дары и увлечения. Попросите Бога раскрыть твой дар. Когда ты узнаешь свой дар, поразмышляй о нем и реши, как его использовать и развивать. Духовные дары даются с целью служения в церкви и прославления Бога в обществе.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070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роли и обязанности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ты знаешь свой дар, ты знаешь свое служение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Когда ты определяешь свои дары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увлечения,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можешь найти свое особое место в служении, которое можешь совершать только ты. Ты убеждаешься в своей ценности в глазах Бога. Ты развиваешь здоровое чувство собственного достоинства и становишься уверенной в том, что призвана к исполнению Его воли. Ты начинаешь использовать свои дары для служения верующим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благовестия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тем, кому нужно узнать о Спасителе.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5814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метод Христа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Послушайте, как это делал Иисус: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«Только метод Христа принесет истинный успех в достижении людских сердец. Спаситель общался [с мужчинами и женщинами] как Тот, Кто желает им добра. Он проявлял к ним сочувствие, служил их нуждам и завоевывал их доверие. Затем Он приглашал их: «Следуй за Мной»» (Э. Уайт «Служение исцеления», с. 143).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 Христа заключается в использовании ваших даров и страсти.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 вас нет дара проповеди или пророчества, возможно, у вас есть дар общения.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 вас нет дара знания или обучения, возможно, вы можете проявлять сочувствие, как никто другой. 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у вас нет дара ободрения или проницательности, но зато вы можете завоевывать доверие. 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у вас нет дара чудотворения или благотворительности, но вы можете молиться.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5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Продолжение чтения Писания</a:t>
            </a:r>
            <a:r>
              <a:rPr lang="en-US" b="1" i="0" dirty="0" smtClean="0"/>
              <a:t>: 1 </a:t>
            </a:r>
            <a:r>
              <a:rPr lang="ru-RU" b="1" i="0" dirty="0" smtClean="0"/>
              <a:t>Коринфянам </a:t>
            </a:r>
            <a:r>
              <a:rPr lang="en-US" b="1" i="0" dirty="0" smtClean="0"/>
              <a:t>13:2</a:t>
            </a:r>
            <a:endParaRPr lang="ru-RU" i="1" dirty="0" smtClean="0"/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AU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имею дар пророчества, и знаю все тайны, и имею всякое познание и всю веру, так что могу и горы переставлять, а не имею любви, — то я ничто.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4729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вы развиваете свои духовные дары и увлечения: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будете поклоняться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прославлять Бога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потому что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насыщаетесь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служение;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будете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наставлять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церковь, потому что вам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нравится служить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другим.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953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я призываю вас найти ответы на следующие вопросы: Каково ваше призвание? Как вы можете служить?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Иоиль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ясно говорит о том, что в последние дни будет поздний дождь, и Дух будет изливать дары. Он записал нам слова Бога: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AU" sz="120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будет после того, 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излию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Духа Моего на всякую плоть, </a:t>
            </a:r>
          </a:p>
          <a:p>
            <a:pPr lvl="1"/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будут пророчествовать сыны ваши и дочери ваши; </a:t>
            </a:r>
          </a:p>
          <a:p>
            <a:pPr lvl="1"/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старцам вашим будут сниться сны, </a:t>
            </a:r>
          </a:p>
          <a:p>
            <a:pPr lvl="1"/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юноши ваши будут видеть видения»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2082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также на рабов и на рабынь в те дни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излию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Духа Моего.”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Иоиль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2:29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верите в то, что Бог изольет Свой Дух на всех, кто желает Ему служить? Вы верите, что Бог наделит дарами всех желающих исполнять Его волю? Готовы ли вы принять дары и выполнить миссию последних дней?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Неважно, женщина вы или мужчина, молоды или стары, Бог изольет на вас Свой Дух, чтобы вы шли вперед. Вы можете служить другим: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Рассказывая о том, что Второе пришествие Христа близко.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Разделяя Божью любовь с теми, кто ее не имеет, грустит и подавлен.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Разделяя Благую Весть об Иисусе, о том, что Он любит нас независимо от того, кто мы такие, какого пола или возраста; и о том, что Он может нас спасти независимо от наших заслуг.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236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я бросаю вам вызов и призываю: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желаете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отдать свою жизнь на служение Богу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Кэтрин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 было девять лет.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была подростком.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Гильено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молодая женщина-профессионал. В тот момент, когда Эрна Джонсон обнаружила свои дары, она засучила рукава и погрузилась в работу. Все эти женщины и многие другие отдали свои жизни на служение Богу. Хотите ли вы присоединиться к рядам женщин, которые служат и уже несут служение?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Апостол Павел предупреждает нас в 1 Коринфянам 13 о том, что если у нас нет любви, наши духовные дары ничего не стоят. Я молюсь о том, чтобы вы испытали Божью любовь на себе! Пусть Его Дух изольется на вас и будет жить в вас сегодня и всегда, чтобы вы могли излить Божью любовь на всех тех, с кем вступаете в контакт. Откройте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увлечения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дары. Позвольте Святому Духу превратить вашу жизнь в служение в Божьем Царстве.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Благословение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«Бог же мира, воздвигший из мертвых Пастыря овец великого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завета вечного, Господа нашего Иисуса (Христа), 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усовершит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вас во всяком добром деле, к исполнению воли Его, производя в вас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благоугодное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Ему через Иисуса Христа. Ему слава во веки веков! Аминь» (Евреям 13:20, 21).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1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Продолжение чтения Писания</a:t>
            </a:r>
            <a:r>
              <a:rPr lang="en-US" b="1" dirty="0" smtClean="0"/>
              <a:t>: 1 </a:t>
            </a:r>
            <a:r>
              <a:rPr lang="ru-RU" b="1" dirty="0" smtClean="0"/>
              <a:t>Коринфянам</a:t>
            </a:r>
            <a:r>
              <a:rPr lang="ru-RU" b="1" baseline="0" dirty="0" smtClean="0"/>
              <a:t> </a:t>
            </a:r>
            <a:r>
              <a:rPr lang="en-US" b="1" dirty="0" smtClean="0"/>
              <a:t>13:3</a:t>
            </a:r>
            <a:endParaRPr lang="en-AU" dirty="0" smtClean="0"/>
          </a:p>
          <a:p>
            <a:pPr marL="457200" lvl="1" indent="0" algn="l">
              <a:buNone/>
            </a:pPr>
            <a:r>
              <a:rPr lang="en-AU" i="0" baseline="30000" dirty="0" smtClean="0"/>
              <a:t>3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ru-RU" dirty="0" smtClean="0"/>
              <a:t>И если я раздам все имение мое и отдам тело мое на сожжение, а любви не имею, нет мне в том никакой пользы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06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Продолжение чтения Писания</a:t>
            </a:r>
            <a:r>
              <a:rPr lang="en-US" b="1" baseline="0" dirty="0" smtClean="0"/>
              <a:t>: </a:t>
            </a:r>
            <a:r>
              <a:rPr lang="ru-RU" b="1" baseline="0" dirty="0" err="1" smtClean="0"/>
              <a:t>Иоиль</a:t>
            </a:r>
            <a:r>
              <a:rPr lang="ru-RU" b="1" baseline="0" dirty="0" smtClean="0"/>
              <a:t> </a:t>
            </a:r>
            <a:r>
              <a:rPr lang="en-US" b="1" baseline="0" dirty="0" smtClean="0"/>
              <a:t>2:28</a:t>
            </a:r>
            <a:endParaRPr lang="en-US" b="1" i="1" baseline="0" dirty="0" smtClean="0"/>
          </a:p>
          <a:p>
            <a:pPr lvl="1"/>
            <a:r>
              <a:rPr lang="en-AU" i="0" baseline="30000" dirty="0" smtClean="0"/>
              <a:t>28 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будет после того, 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излию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Духа Моего на всякую плоть, </a:t>
            </a:r>
          </a:p>
          <a:p>
            <a:pPr lvl="1"/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будут пророчествовать сыны ваши и дочери ваши; </a:t>
            </a:r>
          </a:p>
          <a:p>
            <a:pPr lvl="1"/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старцам вашим будут сниться сны, </a:t>
            </a:r>
          </a:p>
          <a:p>
            <a:pPr lvl="1"/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юноши ваши будут видеть видения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48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Продолжение чтения Писания</a:t>
            </a:r>
            <a:r>
              <a:rPr lang="en-US" b="1" baseline="0" dirty="0" smtClean="0"/>
              <a:t>: </a:t>
            </a:r>
            <a:r>
              <a:rPr lang="ru-RU" b="1" baseline="0" dirty="0" err="1" smtClean="0"/>
              <a:t>Иоиль</a:t>
            </a:r>
            <a:r>
              <a:rPr lang="ru-RU" b="1" baseline="0" dirty="0" smtClean="0"/>
              <a:t> </a:t>
            </a:r>
            <a:r>
              <a:rPr lang="en-US" b="1" baseline="0" dirty="0" smtClean="0"/>
              <a:t>2:29</a:t>
            </a:r>
            <a:endParaRPr lang="en-US" b="1" i="1" baseline="0" dirty="0" smtClean="0"/>
          </a:p>
          <a:p>
            <a:pPr marL="457200" lvl="1" indent="0" algn="l">
              <a:buNone/>
            </a:pPr>
            <a:r>
              <a:rPr lang="en-AU" i="0" baseline="30000" dirty="0" smtClean="0"/>
              <a:t>29</a:t>
            </a:r>
            <a:r>
              <a:rPr lang="ru-RU" dirty="0" smtClean="0"/>
              <a:t>И также на рабов и на рабынь в те дни </a:t>
            </a:r>
            <a:r>
              <a:rPr lang="ru-RU" dirty="0" err="1" smtClean="0"/>
              <a:t>излию</a:t>
            </a:r>
            <a:r>
              <a:rPr lang="ru-RU" dirty="0" smtClean="0"/>
              <a:t> от Духа Моего.</a:t>
            </a:r>
            <a:endParaRPr lang="en-AU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39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Одарены для служения</a:t>
            </a:r>
            <a:r>
              <a:rPr lang="en-US" b="1" dirty="0" smtClean="0"/>
              <a:t>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1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наделяет каждого верующего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крайней мере, одним духовным даром, независимо от пола или возраста.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Знаете ли вы свои духовные дары? Возможно, вы никогда не задумывались о том, какими дарами обладаете. Возможно, вы просто выполняли ту работу в церкви, которую было необходимо выполнить. Вы проводите занятия в классе субботней школы, в котором учатся ваши дети. Вы играете на пианино в церкви, потому что умеете это делать. Вам нетрудно приготовить еду или помыть посуду на церковной кухне.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важно для духовных даров? Почему мы должны знать свои дары? Библия говорит нам, что каждый духовный дар показывает нам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которую Бог имеет для нашей жизни. Он формирует наше служение в теле Христа.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53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Существуют различные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духовные дары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распределяет один и тот же Дух Божий. Существуют разные виды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мы служим одному и тому же Господу. Есть разные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в нас работает один и тот же Дух (см. 1-е Коринфянам 12:4-6).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когда-нибудь задавали себе такие вопросы: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Какова воля Божья в отношении моей жизни?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я могу делать в церкви, чтобы составлять тело Христа?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Бог поместил меня туда, где я живу?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Павел указывает на то, что ваши духовные дары определяют то, как Бог будет использовать вас (стих 7). Знание о ваших духовных дарах поможет ответить на фундаментальные вопросы о вашей цели в жизни. Использование духовных даров даст длительное чувство удовлетворения.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66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радости жизни - это процесс открытия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которыми Бог вас наделил. Когда вы найдете свой дар, вы сможете полноценно служить Иисусу в церкви и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радости жизни - это процесс открытия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сердечной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склонности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которую Бог дает вам. Когда вы узнаете свой дар, вам также нужно будет определить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любимое занятие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вашим даром может быть преподавание,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сердечная склонность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будет определять, как вы его будете использовать. Например, вы чувствуете больше энтузиазма в отношении обучения детей, молодежи или взрослых? Дар тот же, но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склонность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отличается.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Бесспорный библейский факт состоит в том, что Бог дал каждому из нас хотя бы один дар. Ты верующая? Тогда у тебя есть хотя бы один талант. Тебе интересно узнать, что это? Когда ты узнаешь, в чем заключается твой духовный дар и как служить Господу, Бог сможет использовать тебя. Он всегда наделяет всем необходимым ученика, стремящегося к обладанию дарами.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11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слайде представлен краткий итог</a:t>
            </a:r>
            <a:r>
              <a:rPr lang="ru-RU" b="1" baseline="0" dirty="0" smtClean="0"/>
              <a:t> </a:t>
            </a:r>
            <a:r>
              <a:rPr lang="ru-RU" b="1" dirty="0" smtClean="0"/>
              <a:t>рассказа Эрны Джонсон о своей жизни</a:t>
            </a:r>
            <a:r>
              <a:rPr lang="en-US" b="1" dirty="0" smtClean="0"/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Эрна Джонсон, директор отдела женского служения Южно-Тихоокеанского дивизиона, и автор этой проповеди, открыла свои духовные дары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увлечения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многих лет жизни по принципу «делаю то, что нужно сделать», чтобы помочь своему мужу-пастору. Когда она прошла тест на определение духовных даров, она нашла три дара, которые могла бы использовать для служения в церкви. Она считала, что обучение и публичные выступления не входят в этот список. Но все же выполняла это служение.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бы она ни совершала вместе с мужем пастырское служение, она сочетала в себе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служению молодым девушкам со своими духовными дарами и начала устраивать на выходных конференции и выездные семинары для них. Эрна провела сотни конференций и выездных семинаров в своем дивизионе, который состоит из сорока конференций и миссий.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Будучи лидером женского служения в своей общине, она стала обучать других женщин лидерству. В итоге она стала директором отдела женского служения дивизиона и ее увлеченное служение расцвело и превратилось за последние шесть лет в руководимое духом широкомасштабное служение отдела женского служения в Южно-Тихоокеанском дивизионе. Сейчас, имея возможность видеть положительные изменения в жизни молодых девушек, посещавших ее конференции, Эрна жалеет, что не знала и не понимала свои дары в начале своего служения в качестве жены пастора.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Следующая история произошла на конференции в выходные дни, которую Эрна проводила для молодых девушек в Тихоокеанском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адвентистском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университете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Папуа-Новой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Гвинее.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90C7-E695-1B4C-A15E-5F05962971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777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4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60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01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01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23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57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98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1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67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B488-BA94-A444-82D6-398CCF54BF57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BDEC-9AB4-A74C-94D8-A89FDF4F5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00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88" y="2951163"/>
            <a:ext cx="7772400" cy="2387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ОДАРЕНЫ</a:t>
            </a:r>
            <a:r>
              <a:rPr lang="en-US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ru-RU" dirty="0" smtClean="0">
                <a:latin typeface="Avenir Next" charset="0"/>
                <a:ea typeface="Avenir Next" charset="0"/>
                <a:cs typeface="Avenir Next" charset="0"/>
              </a:rPr>
              <a:t>ДЛЯ </a:t>
            </a:r>
            <a:r>
              <a:rPr lang="ru-RU" b="1" dirty="0" smtClean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СЛУЖЕНИЯ</a:t>
            </a:r>
            <a:endParaRPr lang="en-US" b="1" dirty="0">
              <a:solidFill>
                <a:srgbClr val="C0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02238"/>
            <a:ext cx="6858000" cy="165576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Эрна </a:t>
            </a:r>
            <a:r>
              <a:rPr lang="en-US" sz="1400" dirty="0" smtClean="0"/>
              <a:t>K. </a:t>
            </a:r>
            <a:r>
              <a:rPr lang="ru-RU" sz="1400" dirty="0" smtClean="0"/>
              <a:t>Джонсон</a:t>
            </a:r>
            <a:endParaRPr lang="en-US" sz="1400" dirty="0" smtClean="0"/>
          </a:p>
          <a:p>
            <a:r>
              <a:rPr lang="ru-RU" sz="1400" dirty="0" smtClean="0"/>
              <a:t>Директор женского служения</a:t>
            </a:r>
          </a:p>
          <a:p>
            <a:r>
              <a:rPr lang="ru-RU" sz="1400" dirty="0" smtClean="0"/>
              <a:t>Южно-Тихоокеанского дивизиона </a:t>
            </a:r>
          </a:p>
          <a:p>
            <a:r>
              <a:rPr lang="ru-RU" sz="1400" dirty="0" smtClean="0"/>
              <a:t>Церкви Адвентистов Седьмого Дня </a:t>
            </a:r>
            <a:endParaRPr lang="ru-RU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67" y="5814203"/>
            <a:ext cx="832001" cy="582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9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" y="0"/>
            <a:ext cx="91124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751" y="53765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Эрна Джонсон</a:t>
            </a:r>
            <a:r>
              <a:rPr lang="en-US" sz="4000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sz="4000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ru-RU" sz="4000" dirty="0" smtClean="0"/>
              <a:t>Руководитель женского служения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7240"/>
            <a:ext cx="7886700" cy="32755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Когда Эрна научилась сочетать свои дары </a:t>
            </a:r>
            <a:r>
              <a:rPr lang="ru-RU" dirty="0" smtClean="0"/>
              <a:t>с желанием служить </a:t>
            </a:r>
            <a:r>
              <a:rPr lang="ru-RU" dirty="0" smtClean="0"/>
              <a:t>подросткам, она провела сотни конференций для девушек и также показала другим, как следовать ее примеру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Эрна жалеет, что не знала свои духовные дары в начале служения в качестве жены пастора.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650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" y="0"/>
            <a:ext cx="91124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555" y="589415"/>
            <a:ext cx="7886700" cy="1325563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Мона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Джиено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ru-RU" sz="4000" dirty="0" smtClean="0"/>
              <a:t>наставница молодых девушек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56" y="222244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err="1" smtClean="0"/>
              <a:t>Мона</a:t>
            </a:r>
            <a:r>
              <a:rPr lang="ru-RU" dirty="0" smtClean="0"/>
              <a:t> определила, что ее духовные дары – это обучение и </a:t>
            </a:r>
            <a:r>
              <a:rPr lang="ru-RU" dirty="0" err="1" smtClean="0"/>
              <a:t>благовестие</a:t>
            </a:r>
            <a:r>
              <a:rPr lang="ru-RU" dirty="0" smtClean="0"/>
              <a:t> девочкам-подросткам.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/>
              <a:t>Сейчас </a:t>
            </a:r>
            <a:r>
              <a:rPr lang="ru-RU" dirty="0" err="1" smtClean="0"/>
              <a:t>Мона</a:t>
            </a:r>
            <a:r>
              <a:rPr lang="ru-RU" dirty="0" smtClean="0"/>
              <a:t> занимается представлением программ для подростков «Настоящая красота», «Настоящая я», «Настоящая любовь», «Настоящие друзья».  Также она проводит программы для маленьких девочек.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Мона</a:t>
            </a:r>
            <a:r>
              <a:rPr lang="ru-RU" dirty="0" smtClean="0"/>
              <a:t> создала и проводит телевизионные программы, предназначенные для девочек-подростков, на канале «</a:t>
            </a:r>
            <a:r>
              <a:rPr lang="ru-RU" dirty="0" err="1" smtClean="0"/>
              <a:t>Хоуп</a:t>
            </a:r>
            <a:r>
              <a:rPr lang="ru-RU" dirty="0" smtClean="0"/>
              <a:t> </a:t>
            </a:r>
            <a:r>
              <a:rPr lang="ru-RU" dirty="0" err="1" smtClean="0"/>
              <a:t>Ченнел</a:t>
            </a:r>
            <a:r>
              <a:rPr lang="ru-RU" dirty="0" smtClean="0"/>
              <a:t>»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9226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" y="0"/>
            <a:ext cx="91124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973" y="4168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Кэтрин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Бут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ru-RU" dirty="0" smtClean="0"/>
              <a:t>мать армии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/>
              <a:t>1829-1890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2990"/>
            <a:ext cx="7886700" cy="357451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/>
              <a:t>Несмотря на то, что </a:t>
            </a:r>
            <a:r>
              <a:rPr lang="ru-RU" dirty="0" err="1" smtClean="0"/>
              <a:t>Кэтрин</a:t>
            </a:r>
            <a:r>
              <a:rPr lang="ru-RU" dirty="0" smtClean="0"/>
              <a:t> Бут всю жизнь страдала от неизлечимых болезней, вместе с мужем Уильямом она начала движение впоследствии известным как Армия Спасения.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/>
              <a:t>В девять лет </a:t>
            </a:r>
            <a:r>
              <a:rPr lang="ru-RU" dirty="0" err="1" smtClean="0"/>
              <a:t>Кэтрин</a:t>
            </a:r>
            <a:r>
              <a:rPr lang="ru-RU" dirty="0" smtClean="0"/>
              <a:t> открыла в себе </a:t>
            </a:r>
            <a:r>
              <a:rPr lang="ru-RU" dirty="0" smtClean="0"/>
              <a:t>приверженность</a:t>
            </a:r>
            <a:r>
              <a:rPr lang="ru-RU" dirty="0" smtClean="0"/>
              <a:t> </a:t>
            </a:r>
            <a:r>
              <a:rPr lang="ru-RU" dirty="0" smtClean="0"/>
              <a:t>к служению обездоленным и угнетенным, которое стало ее миссией длинною в жизнь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8687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" y="0"/>
            <a:ext cx="91124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960" y="4168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Эллен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Уайт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ru-RU" dirty="0" smtClean="0"/>
              <a:t>Вестница Божья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/>
              <a:t>1827-1915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3210"/>
            <a:ext cx="78867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400" dirty="0" err="1" smtClean="0"/>
              <a:t>Эллен</a:t>
            </a:r>
            <a:r>
              <a:rPr lang="ru-RU" sz="4400" dirty="0" smtClean="0"/>
              <a:t> </a:t>
            </a:r>
            <a:r>
              <a:rPr lang="ru-RU" sz="4400" dirty="0" err="1" smtClean="0"/>
              <a:t>Гулд</a:t>
            </a:r>
            <a:r>
              <a:rPr lang="ru-RU" sz="4400" dirty="0" smtClean="0"/>
              <a:t> (</a:t>
            </a:r>
            <a:r>
              <a:rPr lang="ru-RU" sz="4400" dirty="0" err="1" smtClean="0"/>
              <a:t>Гармон</a:t>
            </a:r>
            <a:r>
              <a:rPr lang="ru-RU" sz="4400" dirty="0" smtClean="0"/>
              <a:t>) Уайт - самая известная и влиятельная </a:t>
            </a:r>
            <a:r>
              <a:rPr lang="ru-RU" sz="4400" dirty="0" err="1" smtClean="0"/>
              <a:t>женщина-адвентистка</a:t>
            </a:r>
            <a:r>
              <a:rPr lang="ru-RU" sz="4400" dirty="0" smtClean="0"/>
              <a:t> </a:t>
            </a:r>
            <a:r>
              <a:rPr lang="ru-RU" sz="4400" dirty="0" smtClean="0"/>
              <a:t>седьмого дня.</a:t>
            </a:r>
            <a:endParaRPr lang="en-US" sz="4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2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200" dirty="0" smtClean="0"/>
              <a:t>В возрасте 17 лет, когда она получила первое видение, и после Великого разочарования,  </a:t>
            </a:r>
            <a:r>
              <a:rPr lang="ru-RU" sz="4200" dirty="0" smtClean="0"/>
              <a:t>желание</a:t>
            </a:r>
            <a:r>
              <a:rPr lang="ru-RU" sz="4200" dirty="0" smtClean="0"/>
              <a:t> </a:t>
            </a:r>
            <a:r>
              <a:rPr lang="ru-RU" sz="4200" dirty="0" err="1" smtClean="0"/>
              <a:t>Эллен</a:t>
            </a:r>
            <a:r>
              <a:rPr lang="ru-RU" sz="4200" dirty="0" smtClean="0"/>
              <a:t>  к тому, чтобы делиться вестью о Втором пришествии Христа не </a:t>
            </a:r>
            <a:r>
              <a:rPr lang="ru-RU" sz="4200" dirty="0" smtClean="0"/>
              <a:t>угасло.</a:t>
            </a:r>
            <a:endParaRPr lang="en-US" sz="42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42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200" dirty="0" smtClean="0"/>
              <a:t>Получив поручение от Бога указать некоторым людям на их заблуждение, она не отказалась его выполнять, несмотря на то, что эта задача была для нее невероятно трудной. </a:t>
            </a:r>
            <a:endParaRPr lang="en-US" sz="4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853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" y="0"/>
            <a:ext cx="91124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8143"/>
            <a:ext cx="7886700" cy="424464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Эллен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Г. Уайт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Написала </a:t>
            </a:r>
            <a:r>
              <a:rPr lang="en-US" dirty="0" smtClean="0"/>
              <a:t>40 </a:t>
            </a:r>
            <a:r>
              <a:rPr lang="ru-RU" dirty="0" smtClean="0"/>
              <a:t>книг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Издала </a:t>
            </a:r>
            <a:r>
              <a:rPr lang="en-US" dirty="0" smtClean="0"/>
              <a:t>5,000 </a:t>
            </a:r>
            <a:r>
              <a:rPr lang="ru-RU" dirty="0" smtClean="0"/>
              <a:t>периодических статей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Написала </a:t>
            </a:r>
            <a:r>
              <a:rPr lang="en-US" dirty="0" smtClean="0"/>
              <a:t>50,000 </a:t>
            </a:r>
            <a:r>
              <a:rPr lang="ru-RU" dirty="0" smtClean="0"/>
              <a:t>страниц рукописей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Наследие Э. Уайт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Самая переводимая женщина-писатель в истории литературы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Самый переводимый американский </a:t>
            </a:r>
            <a:r>
              <a:rPr lang="ru-RU" dirty="0" smtClean="0"/>
              <a:t>автор.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«Путь ко Христу» опубликован на более чем 140 языках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960" y="43413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Эллен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Уайт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ru-RU" dirty="0" smtClean="0"/>
              <a:t>Вестница Божья </a:t>
            </a:r>
            <a:br>
              <a:rPr lang="ru-RU" dirty="0" smtClean="0"/>
            </a:br>
            <a:r>
              <a:rPr lang="en-US" sz="2100" dirty="0" smtClean="0"/>
              <a:t>1827-1915</a:t>
            </a:r>
            <a:endParaRPr lang="en-US" sz="2100" dirty="0"/>
          </a:p>
        </p:txBody>
      </p:sp>
    </p:spTree>
    <p:extLst>
      <p:ext uri="{BB962C8B-B14F-4D97-AF65-F5344CB8AC3E}">
        <p14:creationId xmlns="" xmlns:p14="http://schemas.microsoft.com/office/powerpoint/2010/main" val="52132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279" y="77919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Наши роль и обязанности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Когда вы определяете свои дары и </a:t>
            </a:r>
            <a:r>
              <a:rPr lang="ru-RU" dirty="0" smtClean="0"/>
              <a:t>сердечные склонности</a:t>
            </a:r>
            <a:r>
              <a:rPr lang="ru-RU" dirty="0" smtClean="0"/>
              <a:t>, то вы </a:t>
            </a:r>
            <a:r>
              <a:rPr lang="ru-RU" dirty="0" smtClean="0"/>
              <a:t>берете ответственность за их использование </a:t>
            </a:r>
            <a:r>
              <a:rPr lang="ru-RU" dirty="0" smtClean="0"/>
              <a:t>в деле </a:t>
            </a:r>
            <a:r>
              <a:rPr lang="ru-RU" dirty="0" smtClean="0"/>
              <a:t> </a:t>
            </a:r>
            <a:r>
              <a:rPr lang="ru-RU" dirty="0" err="1" smtClean="0"/>
              <a:t>благовестия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780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796" y="62391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ДЕВЯТЬ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ДУХОВНЫХ ДАРОВ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sz="2100" dirty="0"/>
              <a:t>1 </a:t>
            </a:r>
            <a:r>
              <a:rPr lang="ru-RU" sz="2100" dirty="0" smtClean="0"/>
              <a:t>Коринфянам</a:t>
            </a:r>
            <a:r>
              <a:rPr lang="en-US" sz="2100" dirty="0" smtClean="0"/>
              <a:t>12:8-10</a:t>
            </a:r>
            <a:endParaRPr lang="en-US" sz="2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081" y="2291452"/>
            <a:ext cx="4650715" cy="4351338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Мудрость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Знание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Вера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Исцеление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Чудотворение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Пророчество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Различение духов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Говорение на языках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Толкование языков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8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11" y="65842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СЕМЬ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ДУХОВНЫХ ДАРОВ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ru-RU" sz="2100" dirty="0" smtClean="0"/>
              <a:t>Римлянам </a:t>
            </a:r>
            <a:r>
              <a:rPr lang="en-US" sz="2100" dirty="0" smtClean="0"/>
              <a:t>12:6-8</a:t>
            </a:r>
            <a:endParaRPr lang="en-US" sz="2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066" y="2463981"/>
            <a:ext cx="4115878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Пророчество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Служение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Учение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Увещевание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Жертвенность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Руководство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Благотворительность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789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32" y="986227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Наши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роли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обязанности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79" y="1483744"/>
            <a:ext cx="7886700" cy="15700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ru-RU" sz="3200" dirty="0" smtClean="0"/>
              <a:t>ВЕРУЮЩИЕ </a:t>
            </a:r>
            <a:r>
              <a:rPr lang="ru-RU" sz="3200" b="1" dirty="0" smtClean="0"/>
              <a:t>ПРИЗВАНЫ</a:t>
            </a:r>
            <a:r>
              <a:rPr lang="ru-RU" sz="3200" dirty="0" smtClean="0"/>
              <a:t> К СЛУЖЕНИЮ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8995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1173192"/>
            <a:ext cx="7946005" cy="13111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Наши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роли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обязанности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04" y="2101671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</a:rPr>
              <a:t>Когда ты знаешь свой дар, </a:t>
            </a:r>
          </a:p>
          <a:p>
            <a:pPr marL="0" indent="0" algn="ctr">
              <a:buNone/>
            </a:pPr>
            <a:r>
              <a:rPr lang="ru-RU" cap="all" dirty="0" smtClean="0">
                <a:solidFill>
                  <a:srgbClr val="C00000"/>
                </a:solidFill>
              </a:rPr>
              <a:t>ты знаешь свое служение</a:t>
            </a:r>
            <a:endParaRPr lang="en-US" cap="all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27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94" y="6929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ОДАРЕНЫ ДЛЯ СЛУЖЕНИЯ</a:t>
            </a:r>
            <a:r>
              <a:rPr lang="en-US" b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b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100" smtClean="0">
                <a:latin typeface="Calibri" charset="0"/>
                <a:ea typeface="Calibri" charset="0"/>
                <a:cs typeface="Calibri" charset="0"/>
              </a:rPr>
              <a:t>1 </a:t>
            </a:r>
            <a:r>
              <a:rPr lang="ru-RU" sz="2100" smtClean="0">
                <a:latin typeface="Calibri" charset="0"/>
                <a:ea typeface="Calibri" charset="0"/>
                <a:cs typeface="Calibri" charset="0"/>
              </a:rPr>
              <a:t>КОРИНФЯНАМ </a:t>
            </a:r>
            <a:r>
              <a:rPr lang="en-US" sz="2100" smtClean="0">
                <a:latin typeface="Calibri" charset="0"/>
                <a:ea typeface="Calibri" charset="0"/>
                <a:cs typeface="Calibri" charset="0"/>
              </a:rPr>
              <a:t>13:1</a:t>
            </a:r>
            <a:endParaRPr lang="en-US" sz="2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ru-RU" dirty="0" smtClean="0"/>
              <a:t>«Если я говорю языками человеческими и ангельскими, а любви не имею, то я — медь звенящая или кимвал звучащий</a:t>
            </a:r>
            <a:r>
              <a:rPr lang="ru-RU" dirty="0" smtClean="0"/>
              <a:t>».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934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94" y="81370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Только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метод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Христа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56" y="1101011"/>
            <a:ext cx="7445675" cy="4351338"/>
          </a:xfrm>
        </p:spPr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“</a:t>
            </a:r>
            <a:r>
              <a:rPr lang="ru-RU" dirty="0" smtClean="0"/>
              <a:t>Только метод Христа принесет истинный успех в достижении людских сердец. Спаситель общался [с мужчинами и женщинами] как Тот, Кто желает им добра. Он проявлял к ним сочувствие, служил их нуждам и завоевывал их доверие. Затем Он приглашал их: «Следуй за Мной</a:t>
            </a:r>
            <a:r>
              <a:rPr lang="en-AU" dirty="0" smtClean="0"/>
              <a:t>”</a:t>
            </a:r>
          </a:p>
          <a:p>
            <a:pPr marL="0" indent="0" algn="ctr">
              <a:buNone/>
            </a:pPr>
            <a:r>
              <a:rPr lang="ru-RU" sz="2000" dirty="0" smtClean="0"/>
              <a:t>Э. Уайт «Служение исцеления», с. 143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0424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2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26" y="107249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Роли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обязанности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12222"/>
            <a:ext cx="7886700" cy="2936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Когда вы развиваете свои духовные дары и увлечения: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вы будете поклоняться и </a:t>
            </a:r>
            <a:r>
              <a:rPr lang="ru-RU" b="1" dirty="0" smtClean="0"/>
              <a:t>прославлять Бога</a:t>
            </a:r>
            <a:r>
              <a:rPr lang="ru-RU" dirty="0" smtClean="0"/>
              <a:t>, потому что </a:t>
            </a:r>
            <a:r>
              <a:rPr lang="ru-RU" b="1" dirty="0" smtClean="0"/>
              <a:t>насыщаетесь</a:t>
            </a:r>
            <a:r>
              <a:rPr lang="ru-RU" dirty="0" smtClean="0"/>
              <a:t> через служение;</a:t>
            </a:r>
          </a:p>
          <a:p>
            <a:pPr lvl="0"/>
            <a:r>
              <a:rPr lang="ru-RU" dirty="0" smtClean="0"/>
              <a:t>вы будете </a:t>
            </a:r>
            <a:r>
              <a:rPr lang="ru-RU" b="1" dirty="0" smtClean="0"/>
              <a:t>создавать</a:t>
            </a:r>
            <a:r>
              <a:rPr lang="ru-RU" dirty="0" smtClean="0"/>
              <a:t> и </a:t>
            </a:r>
            <a:r>
              <a:rPr lang="ru-RU" b="1" dirty="0" smtClean="0"/>
              <a:t>наставлять</a:t>
            </a:r>
            <a:r>
              <a:rPr lang="ru-RU" dirty="0" smtClean="0"/>
              <a:t> церковь, потому что вам </a:t>
            </a:r>
            <a:r>
              <a:rPr lang="ru-RU" b="1" dirty="0" smtClean="0"/>
              <a:t>нравится служить</a:t>
            </a:r>
            <a:r>
              <a:rPr lang="ru-RU" dirty="0" smtClean="0"/>
              <a:t> другим.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242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476" y="5894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ОДАРЕНЫ ДЛЯ СЛУЖЕНИЯ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100" dirty="0" err="1" smtClean="0"/>
              <a:t>Иоиль</a:t>
            </a:r>
            <a:r>
              <a:rPr lang="ru-RU" sz="2100" dirty="0" smtClean="0"/>
              <a:t> </a:t>
            </a:r>
            <a:r>
              <a:rPr lang="en-AU" sz="2100" dirty="0" smtClean="0"/>
              <a:t>2:28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53760"/>
            <a:ext cx="7886700" cy="3350224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“</a:t>
            </a:r>
            <a:r>
              <a:rPr lang="ru-RU" dirty="0" smtClean="0"/>
              <a:t>И будет после того, </a:t>
            </a:r>
          </a:p>
          <a:p>
            <a:pPr marL="0" indent="0" algn="ctr">
              <a:buNone/>
            </a:pPr>
            <a:r>
              <a:rPr lang="ru-RU" dirty="0" err="1" smtClean="0"/>
              <a:t>излию</a:t>
            </a:r>
            <a:r>
              <a:rPr lang="ru-RU" dirty="0" smtClean="0"/>
              <a:t> от Духа Моего на всякую плоть, </a:t>
            </a:r>
          </a:p>
          <a:p>
            <a:pPr marL="0" indent="0" algn="ctr">
              <a:buNone/>
            </a:pPr>
            <a:r>
              <a:rPr lang="ru-RU" dirty="0" smtClean="0"/>
              <a:t>и будут пророчествовать сыны ваши и дочери ваши; </a:t>
            </a:r>
          </a:p>
          <a:p>
            <a:pPr marL="0" indent="0" algn="ctr">
              <a:buNone/>
            </a:pPr>
            <a:r>
              <a:rPr lang="ru-RU" dirty="0" smtClean="0"/>
              <a:t>старцам вашим будут сниться сны, </a:t>
            </a:r>
          </a:p>
          <a:p>
            <a:pPr marL="0" indent="0" algn="ctr">
              <a:buNone/>
            </a:pPr>
            <a:r>
              <a:rPr lang="ru-RU" dirty="0" smtClean="0"/>
              <a:t>и юноши ваши будут видеть видения</a:t>
            </a:r>
            <a:r>
              <a:rPr lang="en-AU" dirty="0" smtClean="0"/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1595766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465" y="6239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ОДАРЕНЫ ДЛЯ СЛУЖЕНИЯ </a:t>
            </a:r>
            <a:b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ru-RU" sz="2100" dirty="0" err="1" smtClean="0"/>
              <a:t>Иоиль</a:t>
            </a:r>
            <a:r>
              <a:rPr lang="ru-RU" sz="2100" dirty="0" smtClean="0"/>
              <a:t> </a:t>
            </a:r>
            <a:r>
              <a:rPr lang="en-AU" sz="2100" dirty="0" smtClean="0"/>
              <a:t>2:29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9848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“</a:t>
            </a:r>
            <a:r>
              <a:rPr lang="ru-RU" dirty="0" smtClean="0"/>
              <a:t>И также на рабов и на рабынь в те дни </a:t>
            </a:r>
            <a:r>
              <a:rPr lang="ru-RU" dirty="0" err="1" smtClean="0"/>
              <a:t>излию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от Духа Моего</a:t>
            </a:r>
            <a:r>
              <a:rPr lang="en-AU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442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80" y="81370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Призыв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Вы </a:t>
            </a:r>
            <a:r>
              <a:rPr lang="ru-RU" b="1" dirty="0" smtClean="0"/>
              <a:t>желаете</a:t>
            </a:r>
            <a:r>
              <a:rPr lang="ru-RU" dirty="0" smtClean="0"/>
              <a:t> отдать свою жизнь на служение Богу?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936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13" y="64117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ОДАРЕНЫ ДЛЯ СЛУЖЕНИЯ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100" dirty="0" smtClean="0"/>
              <a:t>1 </a:t>
            </a:r>
            <a:r>
              <a:rPr lang="ru-RU" sz="2100" dirty="0" smtClean="0"/>
              <a:t>Коринфянам </a:t>
            </a:r>
            <a:r>
              <a:rPr lang="en-US" sz="2100" dirty="0" smtClean="0"/>
              <a:t>13:2</a:t>
            </a:r>
            <a:endParaRPr lang="en-US" sz="2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baseline="30000" dirty="0" smtClean="0"/>
              <a:t>2</a:t>
            </a:r>
            <a:r>
              <a:rPr lang="en-AU" dirty="0" smtClean="0"/>
              <a:t>“</a:t>
            </a:r>
            <a:r>
              <a:rPr lang="ru-RU" dirty="0" smtClean="0"/>
              <a:t>Если</a:t>
            </a:r>
            <a:r>
              <a:rPr lang="en-AU" dirty="0" smtClean="0"/>
              <a:t> </a:t>
            </a:r>
            <a:r>
              <a:rPr lang="ru-RU" i="1" dirty="0" smtClean="0"/>
              <a:t>имею дар пророчества, и знаю все тайны, и имею всякое познание и всю веру, так что могу и горы переставлять, а не имею любви, — то я ничто</a:t>
            </a:r>
            <a:r>
              <a:rPr lang="en-AU" dirty="0" smtClean="0"/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2628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54" y="572161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ОДАРЕНЫ ДЛЯ СЛУЖЕНИЯ </a:t>
            </a: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100" dirty="0" smtClean="0"/>
              <a:t>1 </a:t>
            </a:r>
            <a:r>
              <a:rPr lang="ru-RU" sz="2100" dirty="0" smtClean="0"/>
              <a:t>Коринфянам </a:t>
            </a:r>
            <a:r>
              <a:rPr lang="en-US" sz="2100" dirty="0" smtClean="0"/>
              <a:t>13:3</a:t>
            </a:r>
            <a:endParaRPr lang="en-US" sz="2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9693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baseline="30000" dirty="0" smtClean="0"/>
              <a:t>3</a:t>
            </a:r>
            <a:r>
              <a:rPr lang="en-AU" dirty="0" smtClean="0"/>
              <a:t>“</a:t>
            </a:r>
            <a:r>
              <a:rPr lang="ru-RU" dirty="0" smtClean="0"/>
              <a:t>И если я раздам все имение мое и отдам тело мое на сожжение, а любви не имею, нет мне в том никакой пользы.</a:t>
            </a:r>
            <a:r>
              <a:rPr lang="en-AU" dirty="0" smtClean="0"/>
              <a:t>”</a:t>
            </a:r>
            <a:endParaRPr lang="en-US" sz="15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986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49" y="641172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ОДАРЕНЫ ДЛЯ СЛУЖЕНИЯ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100" dirty="0" err="1" smtClean="0"/>
              <a:t>Иоиль</a:t>
            </a:r>
            <a:r>
              <a:rPr lang="ru-RU" sz="2100" dirty="0" smtClean="0"/>
              <a:t> </a:t>
            </a:r>
            <a:r>
              <a:rPr lang="en-US" sz="2100" dirty="0" smtClean="0"/>
              <a:t>2:28</a:t>
            </a:r>
            <a:endParaRPr lang="en-US" sz="2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3429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ru-RU" dirty="0" smtClean="0"/>
              <a:t>28. И будет после того, </a:t>
            </a:r>
          </a:p>
          <a:p>
            <a:pPr marL="0" indent="0" algn="ctr">
              <a:buNone/>
            </a:pPr>
            <a:r>
              <a:rPr lang="ru-RU" dirty="0" err="1" smtClean="0"/>
              <a:t>излию</a:t>
            </a:r>
            <a:r>
              <a:rPr lang="ru-RU" dirty="0" smtClean="0"/>
              <a:t> от Духа Моего на всякую плоть, </a:t>
            </a:r>
          </a:p>
          <a:p>
            <a:pPr marL="0" indent="0" algn="ctr">
              <a:buNone/>
            </a:pPr>
            <a:r>
              <a:rPr lang="ru-RU" dirty="0" smtClean="0"/>
              <a:t>и будут пророчествовать сыны ваши и дочери ваши; </a:t>
            </a:r>
          </a:p>
          <a:p>
            <a:pPr marL="0" indent="0" algn="ctr">
              <a:buNone/>
            </a:pPr>
            <a:r>
              <a:rPr lang="ru-RU" dirty="0" smtClean="0"/>
              <a:t>старцам вашим будут сниться сны, </a:t>
            </a:r>
          </a:p>
          <a:p>
            <a:pPr marL="0" indent="0" algn="ctr">
              <a:buNone/>
            </a:pPr>
            <a:r>
              <a:rPr lang="ru-RU" dirty="0" smtClean="0"/>
              <a:t>и юноши ваши будут видеть видения». </a:t>
            </a:r>
          </a:p>
        </p:txBody>
      </p:sp>
    </p:spTree>
    <p:extLst>
      <p:ext uri="{BB962C8B-B14F-4D97-AF65-F5344CB8AC3E}">
        <p14:creationId xmlns="" xmlns:p14="http://schemas.microsoft.com/office/powerpoint/2010/main" val="148996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2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476" y="69293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ОДАРЕНЫ ДЛЯ СЛУЖЕНИЯ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sz="2100" dirty="0" err="1" smtClean="0"/>
              <a:t>Иоиль</a:t>
            </a:r>
            <a:r>
              <a:rPr lang="ru-RU" sz="2100" dirty="0" smtClean="0"/>
              <a:t> </a:t>
            </a:r>
            <a:r>
              <a:rPr lang="en-US" sz="2100" dirty="0" smtClean="0"/>
              <a:t>2:29</a:t>
            </a:r>
            <a:endParaRPr lang="en-US" sz="2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3429"/>
            <a:ext cx="7886700" cy="3384730"/>
          </a:xfrm>
        </p:spPr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baseline="30000" dirty="0" smtClean="0"/>
              <a:t>29</a:t>
            </a:r>
            <a:r>
              <a:rPr lang="ru-RU" dirty="0" smtClean="0"/>
              <a:t>И также на рабов и на рабынь в те дни </a:t>
            </a:r>
            <a:r>
              <a:rPr lang="ru-RU" dirty="0" err="1" smtClean="0"/>
              <a:t>излию</a:t>
            </a:r>
            <a:r>
              <a:rPr lang="ru-RU" dirty="0" smtClean="0"/>
              <a:t> от Духа Моего</a:t>
            </a:r>
            <a:r>
              <a:rPr lang="en-A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570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Gifted to Serve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0"/>
            <a:ext cx="91124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42" y="1325294"/>
            <a:ext cx="7886700" cy="4351338"/>
          </a:xfrm>
        </p:spPr>
        <p:txBody>
          <a:bodyPr/>
          <a:lstStyle/>
          <a:p>
            <a:r>
              <a:rPr lang="ru-RU" dirty="0" smtClean="0"/>
              <a:t>Бог </a:t>
            </a:r>
            <a:r>
              <a:rPr lang="ru-RU" b="1" dirty="0" smtClean="0"/>
              <a:t>наделяет каждого верующего</a:t>
            </a:r>
            <a:r>
              <a:rPr lang="ru-RU" dirty="0" smtClean="0"/>
              <a:t>, по крайней мере, одним духовным даром, независимо от пола или возраста.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Каждый духовный дар показывает </a:t>
            </a:r>
            <a:r>
              <a:rPr lang="ru-RU" b="1" dirty="0" smtClean="0"/>
              <a:t>ЦЕЛЬ</a:t>
            </a:r>
            <a:r>
              <a:rPr lang="ru-RU" dirty="0" smtClean="0"/>
              <a:t> , которую Бог имеет по отношению к нашей жизни.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970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73" y="537656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Дары различны, </a:t>
            </a:r>
            <a:br>
              <a:rPr lang="ru-RU" dirty="0" smtClean="0"/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но Дух один и тот же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67" y="2036689"/>
            <a:ext cx="7886700" cy="40803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Существуют различные </a:t>
            </a:r>
            <a:r>
              <a:rPr lang="ru-RU" b="1" dirty="0" smtClean="0"/>
              <a:t>духовные дары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которые распределяет один и тот же Дух Божий.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Существуют разные виды </a:t>
            </a:r>
            <a:r>
              <a:rPr lang="ru-RU" b="1" dirty="0" smtClean="0"/>
              <a:t>служения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но мы служим одному и тому же Господу.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Есть разные </a:t>
            </a:r>
            <a:r>
              <a:rPr lang="ru-RU" b="1" dirty="0" smtClean="0"/>
              <a:t>действия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но в нас работает один и тот же Дух </a:t>
            </a:r>
          </a:p>
          <a:p>
            <a:pPr marL="0" indent="0" algn="ctr">
              <a:buNone/>
            </a:pPr>
            <a:r>
              <a:rPr lang="en-US" sz="1700" dirty="0" smtClean="0"/>
              <a:t>(</a:t>
            </a:r>
            <a:r>
              <a:rPr lang="ru-RU" sz="1700" dirty="0" smtClean="0"/>
              <a:t>См. </a:t>
            </a:r>
            <a:r>
              <a:rPr lang="en-US" sz="1700" dirty="0" smtClean="0"/>
              <a:t>1 </a:t>
            </a:r>
            <a:r>
              <a:rPr lang="ru-RU" sz="1700" dirty="0" smtClean="0"/>
              <a:t>Коринфянам</a:t>
            </a:r>
            <a:r>
              <a:rPr lang="en-US" sz="1700" dirty="0" smtClean="0"/>
              <a:t> 12:4-6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07657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0952"/>
            <a:ext cx="7886700" cy="1325563"/>
          </a:xfrm>
        </p:spPr>
        <p:txBody>
          <a:bodyPr/>
          <a:lstStyle/>
          <a:p>
            <a:r>
              <a:rPr lang="ru-RU" dirty="0" smtClean="0"/>
              <a:t>Дары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и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сердечная склонность (любимое занятие</a:t>
            </a:r>
            <a:r>
              <a:rPr lang="ru-RU" i="1" smtClean="0">
                <a:solidFill>
                  <a:schemeClr val="accent6">
                    <a:lumMod val="5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, увлечение)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40"/>
            <a:ext cx="7886700" cy="29189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 smtClean="0"/>
              <a:t>Часть радости жизни - это процесс открытия 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cap="all" dirty="0" smtClean="0"/>
              <a:t>даров</a:t>
            </a:r>
            <a:r>
              <a:rPr lang="ru-RU" dirty="0" smtClean="0"/>
              <a:t>, которыми Бог вас наделил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СЕРДЕЧНАЯ СКЛОННОСТЬ</a:t>
            </a:r>
            <a:r>
              <a:rPr lang="ru-RU" dirty="0" smtClean="0"/>
              <a:t>, </a:t>
            </a:r>
            <a:r>
              <a:rPr lang="ru-RU" dirty="0" smtClean="0"/>
              <a:t>которую Бог вам дал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9015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1827</Words>
  <Application>Microsoft Office PowerPoint</Application>
  <PresentationFormat>Экран (4:3)</PresentationFormat>
  <Paragraphs>332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ОДАРЕНЫ ДЛЯ СЛУЖЕНИЯ</vt:lpstr>
      <vt:lpstr>ОДАРЕНЫ ДЛЯ СЛУЖЕНИЯ 1 КОРИНФЯНАМ 13:1</vt:lpstr>
      <vt:lpstr>ОДАРЕНЫ ДЛЯ СЛУЖЕНИЯ  1 Коринфянам 13:2</vt:lpstr>
      <vt:lpstr>ОДАРЕНЫ ДЛЯ СЛУЖЕНИЯ  1 Коринфянам 13:3</vt:lpstr>
      <vt:lpstr>ОДАРЕНЫ ДЛЯ СЛУЖЕНИЯ  Иоиль 2:28</vt:lpstr>
      <vt:lpstr>ОДАРЕНЫ ДЛЯ СЛУЖЕНИЯ  Иоиль 2:29</vt:lpstr>
      <vt:lpstr>Gifted to Serve</vt:lpstr>
      <vt:lpstr>Дары различны,  но Дух один и тот же</vt:lpstr>
      <vt:lpstr>Дары и сердечная склонность (любимое занятие, увлечение)</vt:lpstr>
      <vt:lpstr>Эрна Джонсон Руководитель женского служения</vt:lpstr>
      <vt:lpstr>Мона Джиено наставница молодых девушек</vt:lpstr>
      <vt:lpstr>Кэтрин Бут мать армии 1829-1890</vt:lpstr>
      <vt:lpstr>Эллен Уайт Вестница Божья 1827-1915</vt:lpstr>
      <vt:lpstr>Эллен Уайт Вестница Божья  1827-1915</vt:lpstr>
      <vt:lpstr>Наши роль и обязанности</vt:lpstr>
      <vt:lpstr>ДЕВЯТЬ ДУХОВНЫХ ДАРОВ 1 Коринфянам12:8-10</vt:lpstr>
      <vt:lpstr>СЕМЬ ДУХОВНЫХ ДАРОВ Римлянам 12:6-8</vt:lpstr>
      <vt:lpstr>Наши роли и обязанности</vt:lpstr>
      <vt:lpstr>Наши роли и обязанности</vt:lpstr>
      <vt:lpstr>Только метод Христа</vt:lpstr>
      <vt:lpstr>Роли и обязанности</vt:lpstr>
      <vt:lpstr>ОДАРЕНЫ ДЛЯ СЛУЖЕНИЯ  Иоиль 2:28</vt:lpstr>
      <vt:lpstr>ОДАРЕНЫ ДЛЯ СЛУЖЕНИЯ  Иоиль 2:29</vt:lpstr>
      <vt:lpstr>Призыв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to Serve</dc:title>
  <dc:creator>Timon, Rebecca</dc:creator>
  <cp:lastModifiedBy>raostrovskaya</cp:lastModifiedBy>
  <cp:revision>60</cp:revision>
  <cp:lastPrinted>2017-02-09T14:11:30Z</cp:lastPrinted>
  <dcterms:created xsi:type="dcterms:W3CDTF">2017-02-08T20:27:57Z</dcterms:created>
  <dcterms:modified xsi:type="dcterms:W3CDTF">2017-04-20T09:25:10Z</dcterms:modified>
</cp:coreProperties>
</file>