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586"/>
  </p:normalViewPr>
  <p:slideViewPr>
    <p:cSldViewPr snapToGrid="0" snapToObjects="1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670C5-0F5A-684D-8525-01FA51E4A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A5C9E5-504C-0F46-9DB9-367F6D3C7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2ED6A-F0D4-F346-8BA5-33B09D1D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0F7CB9-058B-1A42-8567-68B776FE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8E26C9-ACB8-7148-9489-C075BD98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2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99CDE-B08E-5947-A0E8-AB11E0E0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A233F-E679-164E-AC8C-4AD1DA19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815EC-6CB1-024C-BF49-0A0CC5F5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AD64CB-92E8-7749-BCC0-F110254B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2267A-A0CE-7546-9B41-ACDD054C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7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08AB1C-755A-2D49-B234-28972C7B9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75C0BA-BAEE-B24A-AB78-7F7FCB508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9EDCAC-B6CF-3E4B-BAFC-7813D8D4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AE656-1062-AE43-A3F0-A598484C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FA662-563D-ED40-AA9D-0BDF58F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34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3E4CE-7DF6-164A-B382-A9275DDB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1560A-B89A-C941-A592-BD0780760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19E1A3-2265-F640-871A-EA8270DF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10EFA3-2D5C-674B-9560-D7CEE47F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82BE76-F17E-B946-A55F-69D60C45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5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BCBF2-86DE-9345-9177-67E4B95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3E912A-E618-4B4F-80CE-D13682713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31B8C-4FEE-5949-8004-043FB275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664DE-B7D3-3D45-BF81-44879CE8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42DC5-14BB-1940-AE58-B51ED419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86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E3554-9763-6844-B39A-18625949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A148B-9F0B-3F4C-B700-0607A0517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3B3CF5-CAEF-C848-B530-0E588E65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24C169-7ED3-3F4D-BA2E-7EF2986E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D8E3C0-5258-F348-AAAC-28718F2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19AD56-1EC0-9244-8BC0-2864423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4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5713E-7C9D-AB4A-95BC-046B8990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39106F-A723-A441-955B-514B492C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1947B2-BB21-EA44-A425-CD19A418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DA4C49-2425-A84E-8749-32224D638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7C7BCF-D47B-E345-AE8A-0B34F4D2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27F160-45B3-694C-B0A9-56A050DA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65B30D-0DBA-DC4F-BCB3-D0A844A7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8104D5-AF0D-4647-99BE-3A6A0DBD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26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2C60D-9F71-5B4B-A62D-C53B30BC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391710-B425-4F45-B3BC-4520D132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04C4D2-EEBD-5344-950D-4F573502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225B92-935B-4C41-9E0E-E030CED1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55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741331-4BB7-254F-BB99-EF4037BF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5AD527-CF9A-E94A-A478-7858566F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E54F92-6966-7545-B54E-1178CB62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76BFD-48F3-7A48-9248-CD8E5D7C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C1808-7456-104A-9EA5-B75193F7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ADF852-1691-6840-8A74-3B5AE7460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50EB0A-7533-5E4B-B77A-91D56003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6D78E2-A1CC-8C4F-A55D-D20087D8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F10840-BCA9-6143-BD93-43645BD2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4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B444A-6DC5-194A-AB68-E1CF6BCF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7167A3-97AA-8643-B7E3-005C2D30B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D437B5-3300-1146-9F43-2A5A0BF62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4CE499-469C-8B41-A581-1235A3E1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D7AFC3-E965-4E48-B936-64430BF2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1580A8-5980-9542-A779-5CC48AE2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4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37C427-C17C-494C-A172-4677F465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AE797C-75E1-904A-A8E0-46D1539C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F3B3C-E185-C649-9F9B-83573DB58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2EDF-5326-204E-BE9A-CBCC093986A7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3D59A-0B5E-B54A-B2A2-015746C31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03FFD1-11FE-BE46-AA31-176E34F6F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EE54-F182-1546-BDE0-DDA3C8C68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valandreformation.org/resources/all/praying-the-word-prayer-and-promise-card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revivalandreformation.org/resources/all/praying-the-word-prayer-and-promise-ca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6D7CB6-1DB6-C140-B1E0-02F442B0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78" b="107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98F05-908D-A249-AD57-2D03509E5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620237"/>
            <a:ext cx="4091152" cy="18340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МОЛИТВА ПО СЛОВУ</a:t>
            </a:r>
            <a:r>
              <a:rPr lang="en-US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: </a:t>
            </a:r>
            <a:r>
              <a:rPr lang="ru-R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МОЛИТВА И КАРТОЧКИ С ОБЕТОВАНИЯМИ</a:t>
            </a:r>
            <a:r>
              <a:rPr lang="en-US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</a:br>
            <a:endParaRPr lang="en-US" sz="1600" b="1" dirty="0">
              <a:solidFill>
                <a:schemeClr val="accent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7703B6-4F9D-2E48-B128-FDEA5CA85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444" y="5242674"/>
            <a:ext cx="3958728" cy="1383593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https://www.revivalandreformation.org/resources/all/praying-the-word-prayer-and-promise-card</a:t>
            </a:r>
            <a:r>
              <a:rPr lang="en-US" sz="20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263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551C0-C6D3-F241-B8DA-F93956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977611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ru-RU" dirty="0" smtClean="0">
                <a:latin typeface="Avenir Next" panose="020B0503020202020204" pitchFamily="34" charset="0"/>
              </a:rPr>
              <a:t>МОЛИТВЕННЫЕ</a:t>
            </a:r>
            <a:r>
              <a:rPr lang="en-US" dirty="0" smtClean="0">
                <a:latin typeface="Avenir Next" panose="020B0503020202020204" pitchFamily="34" charset="0"/>
              </a:rPr>
              <a:t> </a:t>
            </a:r>
            <a:r>
              <a:rPr lang="ru-RU" b="1" dirty="0" smtClean="0">
                <a:latin typeface="Avenir Next" panose="020B0503020202020204" pitchFamily="34" charset="0"/>
              </a:rPr>
              <a:t>КАРТОЧКИ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4FFBE4-CF75-274A-B049-A770CB3EC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7" r="2536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0E0D1F-8199-674C-BEBE-EBFE8061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Вы когда-нибудь задумывались над тем, чтобы начать молиться на основе Слова? Если – да, эти молитвенные карточки с библейскими обетованиями и цитатами из Духа пророчества как раз для вас. Они будут полезны как для вашего духовного роста, так и для роста ваших детей, а также укрепления брака и служения, преодоления духовных проблем и т.п. Обетования придадут силу вашей молитвенной жизни. </a:t>
            </a:r>
            <a:r>
              <a:rPr lang="en-US" sz="2400" b="1" dirty="0" smtClean="0"/>
              <a:t>(</a:t>
            </a:r>
            <a:r>
              <a:rPr lang="ru-RU" sz="2400" b="1" dirty="0" smtClean="0"/>
              <a:t>Также имеются в наличии карточки на испанском языке. Все карточки можно редактировать и персонализировать)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649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970B6-4305-A940-9032-001A38C2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5347"/>
            <a:ext cx="7581979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ru-RU" sz="4800" dirty="0" smtClean="0"/>
              <a:t>По ссылке можно загрузить всю </a:t>
            </a:r>
            <a:r>
              <a:rPr lang="ru-RU" sz="4800" smtClean="0"/>
              <a:t>коллекцию молитвенных карточек</a:t>
            </a:r>
            <a:r>
              <a:rPr lang="en-US" sz="4800" dirty="0" smtClean="0"/>
              <a:t>: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94834C-F0A5-E84E-9329-A9BFD165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61" y="4525347"/>
            <a:ext cx="3967067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https://www.revivalandreformation.org/resources/all/praying-the-word-prayer-and-promise-card</a:t>
            </a:r>
            <a:r>
              <a:rPr lang="en-US" sz="2400" dirty="0"/>
              <a:t> </a:t>
            </a: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C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D8D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6FD073-3EAB-7E4F-A365-DF70A86DC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6" r="2" b="593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06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МОЛИТВА ПО СЛОВУ: МОЛИТВА И КАРТОЧКИ С ОБЕТОВАНИЯМИ </vt:lpstr>
      <vt:lpstr>МОЛИТВЕННЫЕ КАРТОЧКИ</vt:lpstr>
      <vt:lpstr>По ссылке можно загрузить всю коллекцию молитвенных карточек: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THE WORD: PRAYER &amp; PROMISE CARDS </dc:title>
  <dc:creator>Arrais, Raquel</dc:creator>
  <cp:lastModifiedBy>Maria</cp:lastModifiedBy>
  <cp:revision>3</cp:revision>
  <dcterms:created xsi:type="dcterms:W3CDTF">2018-09-18T17:54:29Z</dcterms:created>
  <dcterms:modified xsi:type="dcterms:W3CDTF">2019-01-10T20:49:40Z</dcterms:modified>
</cp:coreProperties>
</file>