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/>
    <p:restoredTop sz="94586"/>
  </p:normalViewPr>
  <p:slideViewPr>
    <p:cSldViewPr snapToGrid="0" snapToObjects="1">
      <p:cViewPr varScale="1">
        <p:scale>
          <a:sx n="86" d="100"/>
          <a:sy n="86" d="100"/>
        </p:scale>
        <p:origin x="-66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C831DD-E3E0-434F-8F85-BBD6D35E9C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478438B-496C-F943-AF9A-6B3A665836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AD9BCDF-5704-0546-843D-E5E9703E9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3837-F530-0F4A-A4A2-4333D4DD163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A43F962-0A8C-B345-8AA2-732618014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137DE51-4C06-B54F-81E1-F51E58DD0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73F3-2A7E-574C-AA97-CACAF76B24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1521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A8432D-C65F-3E49-B111-12098B5E9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1BAFD5A-8C26-1046-8BDE-E4E768FE6D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0217930-EECD-1445-B835-746D720DC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3837-F530-0F4A-A4A2-4333D4DD163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B8BEAB4-7F39-ED45-BA61-2956D0C6A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19F2BBD-08BB-1841-99B7-6C08B54CD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73F3-2A7E-574C-AA97-CACAF76B24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0755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C473366-C6E4-9C48-9EFD-380435AE27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FE09211-A6AD-B343-BA6C-6DB464BD9E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2FECD4D-067E-C34F-9DDD-10790471B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3837-F530-0F4A-A4A2-4333D4DD163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332B9DE-90D5-8242-B3DB-B3F5618B3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41206E-AB39-EF41-9D47-8E0BD045E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73F3-2A7E-574C-AA97-CACAF76B24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350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B9E329-FC73-774D-BE53-CC69F4637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E6DBF48-F1BE-C24C-A88C-6A4CFE449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FA24D72-D5EE-C241-8906-A74626E65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3837-F530-0F4A-A4A2-4333D4DD163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BDADB32-2EAB-D942-9CA7-08640EC3D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4EC5A15-DDAE-D245-99B1-956C1FE9A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73F3-2A7E-574C-AA97-CACAF76B24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6461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F7511F-8722-E244-BD84-889311C8D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23ECF89-FC52-2041-BF05-704D54584B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357D2DE-9D08-204C-A985-093F21E59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3837-F530-0F4A-A4A2-4333D4DD163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E82079E-E4A4-B143-83BE-22E484926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E1796F7-0661-0F4F-BC80-1F32564FF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73F3-2A7E-574C-AA97-CACAF76B24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0549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18183C-407B-F045-AB66-7C38FC202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3B8AFEA-BDB6-174A-A6CF-E2702492F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2D6370-8BA6-B34E-BD17-860AE2108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1E9743-FDA4-4B4D-89CF-C11808711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3837-F530-0F4A-A4A2-4333D4DD163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F6BE487-0B34-1D48-9EF5-DC4B4D89A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01553DF-92AC-AD46-A745-A0B35209B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73F3-2A7E-574C-AA97-CACAF76B24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8323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E24C67-1115-D444-9F20-A1670012C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23BDC65-C0C1-4C41-852F-F49361617D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F5B552A-BBFB-9C4B-B66D-6E421B2883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CC2B4D5-BCAC-A44D-A5CC-72C294CB52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FFE5925-64F0-E34F-AAC2-BE8904407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2E40464-9FC2-B346-BA58-090B5F150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3837-F530-0F4A-A4A2-4333D4DD163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094F326-4AA6-154F-89D0-0538A6F94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ABAC47D-BCAD-354A-BAD7-E57F28A76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73F3-2A7E-574C-AA97-CACAF76B24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6046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0B8E02-2C6C-CC4B-88FC-ED1F8E966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9B21633-35A1-7845-B806-D439DF6E3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3837-F530-0F4A-A4A2-4333D4DD163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58098D5-2540-D54F-BD57-910BBD633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645FEC4-DC2C-8C4D-9106-E2D48022D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73F3-2A7E-574C-AA97-CACAF76B24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8319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2ADD296-BD70-7E4C-B0FD-55538999F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3837-F530-0F4A-A4A2-4333D4DD163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6FB74D3-4C9A-3045-823B-2B453ACB7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EA6CBD2-9CDB-5640-A731-0F5917D2E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73F3-2A7E-574C-AA97-CACAF76B24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3938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E89005-86E3-C141-B820-F160FD4C0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7A4F1F5-764D-DB42-9463-9217470D5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A8698D2-3F21-AD49-947D-CD70621EA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92B326D-5355-F74E-9084-58B19BD3B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3837-F530-0F4A-A4A2-4333D4DD163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C89FCB0-EB72-424D-8238-7FDF416BE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F07A719-B070-854E-A1C5-970D7A23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73F3-2A7E-574C-AA97-CACAF76B24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9933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2F36BA-D129-A94D-A400-4704A05BF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2DDE5B9-6C9D-6F47-892C-3913B797D6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F4BB026-B731-5841-9AB2-34EDDAAC87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B3D0BEC-70F4-A54D-8C58-41A818376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3837-F530-0F4A-A4A2-4333D4DD163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E99D5A5-D31D-D64F-894D-C0FA42FB2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B51A40E-402D-7843-8967-6F77E5CCD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73F3-2A7E-574C-AA97-CACAF76B24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8026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848FE8C-F5FE-8D46-BD25-6E046CCE7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AD59F2D-93A2-4044-B9F1-AA33C4920D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2C9C96E-4CD7-6746-AE07-0447651C8D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E3837-F530-0F4A-A4A2-4333D4DD163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C2EFE59-CC73-2A49-82F0-F13161AF64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0ECE187-4166-7A46-B037-5BE8B8BF30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A73F3-2A7E-574C-AA97-CACAF76B24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7919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dn.ministerialassociation.org/docs/ebooks/Praying%20for%20Rain%20%5b2014%20revised%5d.epub" TargetMode="External"/><Relationship Id="rId2" Type="http://schemas.openxmlformats.org/officeDocument/2006/relationships/hyperlink" Target="https://cdn.ministerialassociation.org/docs/2017-NewResources/32%20-%20Praying%20for%20Rain-Revised.2017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tiff"/><Relationship Id="rId5" Type="http://schemas.openxmlformats.org/officeDocument/2006/relationships/hyperlink" Target="https://www.revivalandreformation.org/resources/all/praying-for-rain" TargetMode="External"/><Relationship Id="rId4" Type="http://schemas.openxmlformats.org/officeDocument/2006/relationships/hyperlink" Target="http://cdn.ministerialassociation.org/docs/ebooks/Praying%20for%20Rain%20%5b2014%20revised%5d.mob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9BA3CF9-C4A3-1D46-9725-F04162DCAA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429" b="2025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xmlns="" id="{87CC2527-562A-4F69-B487-4371E5B243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  <a:ex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EEAA5C-EC93-D44D-B269-DBBE096D41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39419" y="3222171"/>
            <a:ext cx="5252581" cy="1843816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1"/>
                </a:solidFill>
                <a:latin typeface="Avenir Next" panose="020B0503020202020204" pitchFamily="34" charset="0"/>
              </a:rPr>
              <a:t>МОЛИТВА О ДОЖДЕ</a:t>
            </a:r>
            <a:r>
              <a:rPr lang="en-US" sz="3600" dirty="0" smtClean="0">
                <a:solidFill>
                  <a:schemeClr val="accent1"/>
                </a:solidFill>
                <a:latin typeface="Avenir Next" panose="020B0503020202020204" pitchFamily="34" charset="0"/>
              </a:rPr>
              <a:t> </a:t>
            </a:r>
            <a:r>
              <a:rPr lang="ru-RU" sz="2800" dirty="0" smtClean="0">
                <a:solidFill>
                  <a:schemeClr val="accent1"/>
                </a:solidFill>
                <a:latin typeface="Avenir Next" panose="020B0503020202020204" pitchFamily="34" charset="0"/>
              </a:rPr>
              <a:t>БУКЛЕТ</a:t>
            </a:r>
            <a:endParaRPr lang="en-US" sz="3600" dirty="0">
              <a:solidFill>
                <a:schemeClr val="accent1"/>
              </a:solidFill>
              <a:latin typeface="Avenir Next" panose="020B0503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5F9CC66-392F-6B48-A82D-B0AD9BF57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44916" y="5242675"/>
            <a:ext cx="4330262" cy="494246"/>
          </a:xfrm>
        </p:spPr>
        <p:txBody>
          <a:bodyPr>
            <a:normAutofit lnSpcReduction="10000"/>
          </a:bodyPr>
          <a:lstStyle/>
          <a:p>
            <a:r>
              <a:rPr lang="ru-RU" sz="3200" dirty="0" smtClean="0"/>
              <a:t>На 18 языках</a:t>
            </a:r>
            <a:endParaRPr lang="en-US" sz="32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BCDAEC91-5BCE-4B55-9CC0-43EF94CB73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57169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D0C683-F177-2E46-A927-8DBFC9D96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Avenir Next" panose="020B0503020202020204" pitchFamily="34" charset="0"/>
              </a:rPr>
              <a:t>МОЛИТВА</a:t>
            </a:r>
            <a:r>
              <a:rPr lang="en-US" sz="4000" dirty="0">
                <a:latin typeface="Avenir Next" panose="020B0503020202020204" pitchFamily="34" charset="0"/>
              </a:rPr>
              <a:t/>
            </a:r>
            <a:br>
              <a:rPr lang="en-US" sz="4000" dirty="0">
                <a:latin typeface="Avenir Next" panose="020B0503020202020204" pitchFamily="34" charset="0"/>
              </a:rPr>
            </a:br>
            <a:r>
              <a:rPr lang="ru-RU" sz="4000" dirty="0" smtClean="0">
                <a:latin typeface="Avenir Next" panose="020B0503020202020204" pitchFamily="34" charset="0"/>
              </a:rPr>
              <a:t>О ДОЖДЕ</a:t>
            </a:r>
            <a:endParaRPr lang="en-US" sz="4000" dirty="0">
              <a:latin typeface="Avenir Next" panose="020B0503020202020204" pitchFamily="34" charset="0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xmlns="" id="{E4A809D5-3600-46D4-A466-67F2349A54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655320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5D90A5B-C823-1042-8EFD-094B68303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63" y="2404997"/>
            <a:ext cx="5311971" cy="363226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1800" dirty="0" smtClean="0"/>
              <a:t>Вы желаете понять суть </a:t>
            </a:r>
            <a:r>
              <a:rPr lang="ru-RU" sz="1800" dirty="0" smtClean="0"/>
              <a:t>объединенной </a:t>
            </a:r>
            <a:r>
              <a:rPr lang="ru-RU" sz="1800" dirty="0" smtClean="0"/>
              <a:t>молитвы </a:t>
            </a:r>
            <a:r>
              <a:rPr lang="ru-RU" sz="1800" dirty="0" smtClean="0"/>
              <a:t>или </a:t>
            </a:r>
            <a:r>
              <a:rPr lang="ru-RU" sz="1800" dirty="0" smtClean="0"/>
              <a:t>научиться руководить группой, объединенной в молитве</a:t>
            </a:r>
            <a:r>
              <a:rPr lang="ru-RU" sz="1800" dirty="0" smtClean="0"/>
              <a:t>? Или, может быть, </a:t>
            </a:r>
            <a:r>
              <a:rPr lang="ru-RU" sz="1800" dirty="0" smtClean="0"/>
              <a:t>вы со своей семьей </a:t>
            </a:r>
            <a:r>
              <a:rPr lang="ru-RU" sz="1800" dirty="0" smtClean="0"/>
              <a:t>просто хотите </a:t>
            </a:r>
            <a:r>
              <a:rPr lang="ru-RU" sz="1800" dirty="0" smtClean="0"/>
              <a:t>улучшить свою </a:t>
            </a:r>
            <a:r>
              <a:rPr lang="ru-RU" sz="1800" dirty="0" smtClean="0"/>
              <a:t>молитвенную </a:t>
            </a:r>
            <a:r>
              <a:rPr lang="ru-RU" sz="1800" dirty="0" smtClean="0"/>
              <a:t>жизнь? </a:t>
            </a:r>
            <a:r>
              <a:rPr lang="ru-RU" sz="1800" dirty="0" smtClean="0"/>
              <a:t>Этот мощный ресурс, тираж которого уже составляет полмиллиона экземпляров, был недавно обновлен и содержит множество вдохновляющих и практических инструментов, которые помогут начать групповую молитву. Если вы любите молитву, вы </a:t>
            </a:r>
            <a:r>
              <a:rPr lang="ru-RU" sz="1800" dirty="0" smtClean="0"/>
              <a:t>захотите всюду брать с собой это бесценное пособие. </a:t>
            </a:r>
            <a:endParaRPr lang="ru-RU" sz="1800" smtClean="0"/>
          </a:p>
          <a:p>
            <a:pPr marL="0" indent="0" algn="ctr">
              <a:buNone/>
            </a:pPr>
            <a:r>
              <a:rPr lang="ru-RU" sz="1800" smtClean="0"/>
              <a:t>(</a:t>
            </a:r>
            <a:r>
              <a:rPr lang="ru-RU" sz="1800" dirty="0" smtClean="0"/>
              <a:t>Доступно на 18 языках!)</a:t>
            </a:r>
          </a:p>
          <a:p>
            <a:pPr marL="0" indent="0" algn="ctr">
              <a:buNone/>
            </a:pPr>
            <a:r>
              <a:rPr lang="en-US" sz="1800" cap="all" dirty="0" smtClean="0">
                <a:hlinkClick r:id="rId2" tooltip="Praying for Rain"/>
              </a:rPr>
              <a:t>DOWNLOAD </a:t>
            </a:r>
            <a:r>
              <a:rPr lang="en-US" sz="1800" cap="all" dirty="0">
                <a:hlinkClick r:id="rId2" tooltip="Praying for Rain"/>
              </a:rPr>
              <a:t>PDF</a:t>
            </a:r>
            <a:r>
              <a:rPr lang="en-US" sz="1800" dirty="0"/>
              <a:t> </a:t>
            </a:r>
            <a:r>
              <a:rPr lang="en-US" sz="1800" cap="all" dirty="0">
                <a:hlinkClick r:id="rId3" tooltip="Praying for Rain"/>
              </a:rPr>
              <a:t>DOWNLOAD EPUB</a:t>
            </a:r>
            <a:r>
              <a:rPr lang="en-US" sz="1800" dirty="0"/>
              <a:t> </a:t>
            </a:r>
            <a:r>
              <a:rPr lang="en-US" sz="1800" cap="all" dirty="0">
                <a:hlinkClick r:id="rId4" tooltip="Praying for Rain"/>
              </a:rPr>
              <a:t>DOWNLOAD MOBI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>
                <a:hlinkClick r:id="rId5"/>
              </a:rPr>
              <a:t>https://www.revivalandreformation.org/resources/all/praying-for-rain</a:t>
            </a:r>
            <a:r>
              <a:rPr lang="en-US" sz="18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1C38221-3BF4-4141-8D84-8C15737112F5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6356" r="-1" b="-1"/>
          <a:stretch/>
        </p:blipFill>
        <p:spPr>
          <a:xfrm>
            <a:off x="5878849" y="10"/>
            <a:ext cx="6313150" cy="6857987"/>
          </a:xfrm>
          <a:custGeom>
            <a:avLst/>
            <a:gdLst>
              <a:gd name="connsiteX0" fmla="*/ 65565 w 6313150"/>
              <a:gd name="connsiteY0" fmla="*/ 0 h 6857997"/>
              <a:gd name="connsiteX1" fmla="*/ 6313150 w 6313150"/>
              <a:gd name="connsiteY1" fmla="*/ 0 h 6857997"/>
              <a:gd name="connsiteX2" fmla="*/ 6313150 w 6313150"/>
              <a:gd name="connsiteY2" fmla="*/ 6857997 h 6857997"/>
              <a:gd name="connsiteX3" fmla="*/ 3293946 w 6313150"/>
              <a:gd name="connsiteY3" fmla="*/ 6857997 h 6857997"/>
              <a:gd name="connsiteX4" fmla="*/ 3235857 w 6313150"/>
              <a:gd name="connsiteY4" fmla="*/ 6823061 h 6857997"/>
              <a:gd name="connsiteX5" fmla="*/ 0 w 6313150"/>
              <a:gd name="connsiteY5" fmla="*/ 951803 h 6857997"/>
              <a:gd name="connsiteX6" fmla="*/ 31536 w 6313150"/>
              <a:gd name="connsiteY6" fmla="*/ 285771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xmlns="" val="1431895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90</Words>
  <Application>Microsoft Office PowerPoint</Application>
  <PresentationFormat>Произвольный</PresentationFormat>
  <Paragraphs>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МОЛИТВА О ДОЖДЕ БУКЛЕТ</vt:lpstr>
      <vt:lpstr>МОЛИТВА О ДОЖДЕ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PRAYING FOR THE RAIN BOOKLET</dc:title>
  <dc:creator>Arrais, Raquel</dc:creator>
  <cp:lastModifiedBy>Maria</cp:lastModifiedBy>
  <cp:revision>4</cp:revision>
  <dcterms:created xsi:type="dcterms:W3CDTF">2018-09-18T17:59:52Z</dcterms:created>
  <dcterms:modified xsi:type="dcterms:W3CDTF">2019-01-10T20:36:19Z</dcterms:modified>
</cp:coreProperties>
</file>