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262" r:id="rId4"/>
    <p:sldId id="263" r:id="rId5"/>
    <p:sldId id="265" r:id="rId6"/>
    <p:sldId id="264" r:id="rId7"/>
    <p:sldId id="266" r:id="rId8"/>
    <p:sldId id="270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30" autoAdjust="0"/>
  </p:normalViewPr>
  <p:slideViewPr>
    <p:cSldViewPr>
      <p:cViewPr>
        <p:scale>
          <a:sx n="70" d="100"/>
          <a:sy n="70" d="100"/>
        </p:scale>
        <p:origin x="-116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F7DDC-847A-434E-A79B-3866B31ECC36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52267-E15B-4439-9596-F0C888DE7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часто вы и я находились в положении тех мам и пап, переживая, мучаясь, не зная, где еще найти помощь, когда все, что мы должны сделать — это "попросить ГОСПОДА". Конечно, разумом мы все понимаем это. Мы знаем, что мы зависим от Иисуса Христа — Его Живого Слова, Библии, Его написанного Слова. Мы верим в библейские обетования, именно поэтому мы встречаемся каждую неделю. Сегодня мы остановимся на некоторых бесценных обетованиях Божьих, данных родителям. Вы можете вспомнить и другие обетования, когда мы будем обсуждать их. Во время обсуждения у вас будет возможность обменяться теми обетованиями, которые оказались особенно важными для вас — родителей.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"Слово Божье говорит: "Сердце царя в руке Господа, как потоки вод: куда захочет, Он направляет его" (Прит.21:1). Почему Бог смог изменить сердце царя в ответ на молитву пророка Даниила (Дан. 10:12, 13), изменить сердце блудного сына, находящегося вдали от отцовского дома?... Все, что Он сделал в древние времена. Он может сделать и сегодня снова, при подобных обстоятельствах и с той же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верой.О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Обетование в Священном Писании — это воля Господа в отношении нас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Зная, что в этом воля для нас, мы просим об исполнении этого обетования во всей его полноте и знаем, что Он сделает так, как обещал. Как сказал Давид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Ливингтон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"Это слово Джентльмена, самого святого и самого верного!"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подсчетам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Глена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Куна, автора многих книг об обетованиях, Библия содержит 3.573 обетования. Он описывает основной метод, как просить об исполнении этих обетований. ("Руководство к молитве о принятии)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Питер Маршал однажды сказал: "На этих страницах (Библии) мы находим живые слова живого Бога. Эти слова включают много обетований, но которые имеют одно условие. Все, что мы должны сделать — принять это условие и тогда просить".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5E7A-BFEF-4E6F-B6DF-CBD35F2969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B1A8-545A-43F1-81D7-8EA5FF244C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01ED-6C23-4003-B814-9A2E8184A7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747F-0001-47CE-83D2-DB3FEB45B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B834-F089-4053-AAAB-D0763EE648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C537-1B81-429A-9F87-0691096A3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0171-07A0-40D4-97DB-BCD57001F3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2075-5173-48A7-861A-6A22CF333E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8500-BB19-422D-B51A-51591A41D6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40EF-572D-4027-8558-4C9064F049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4452-393E-4B38-8A17-E94B0CDA0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96C0-9485-44E2-A7D6-50B3E51218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DE33-5F5C-4D96-A60F-193433CE05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4B66-D57A-41BD-9380-C08CA019E3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A51C-A837-4CE5-AF02-858570ABC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CA0A-B357-4CE7-806D-CFF65DBE5D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E6FA-8258-4395-BD1C-ACA91328C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748D-9406-4F3B-AB50-883D6CE9D5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039D-5C3F-4634-BCE6-BEC4145FA4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A986-4EC8-41CB-86FE-A8D51CA8A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BFC5-7ECB-4AB0-A0D9-B82AC32E3A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A1E2-56AB-4D3E-8C0C-6E7FCFFFDE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34EBD-3416-4B09-8B2E-D2DC3B9623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406AF-1E96-4511-947A-FF0E6FA2DA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100000">
              <a:schemeClr val="accent2">
                <a:shade val="45000"/>
                <a:satMod val="16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\Мои рисунки\цветы обои для стола\157371_3149nothumb500.jpg"/>
          <p:cNvPicPr>
            <a:picLocks noChangeAspect="1" noChangeArrowheads="1"/>
          </p:cNvPicPr>
          <p:nvPr/>
        </p:nvPicPr>
        <p:blipFill>
          <a:blip r:embed="rId2" cstate="print"/>
          <a:srcRect b="2981"/>
          <a:stretch>
            <a:fillRect/>
          </a:stretch>
        </p:blipFill>
        <p:spPr bwMode="auto">
          <a:xfrm>
            <a:off x="467544" y="476672"/>
            <a:ext cx="3857625" cy="55446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93574" y="1268760"/>
            <a:ext cx="384304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МОЛИТВА</a:t>
            </a:r>
          </a:p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И </a:t>
            </a:r>
          </a:p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ЛЮБОВЬ</a:t>
            </a:r>
          </a:p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СПАСАЮТ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5400" dirty="0" smtClean="0">
                <a:latin typeface="Arial Black" pitchFamily="34" charset="0"/>
              </a:rPr>
              <a:t>Наше дело – молиться и верить. </a:t>
            </a:r>
            <a:endParaRPr lang="ru-RU" sz="54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pPr lvl="1" algn="r">
              <a:buNone/>
            </a:pPr>
            <a:r>
              <a:rPr lang="ru-RU" dirty="0" smtClean="0">
                <a:latin typeface="Arial Black" pitchFamily="34" charset="0"/>
              </a:rPr>
              <a:t>Наглядные уроки Христа с.146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/>
          <a:lstStyle/>
          <a:p>
            <a:pPr algn="just">
              <a:buNone/>
            </a:pPr>
            <a:r>
              <a:rPr lang="ru-RU" sz="1400" dirty="0" smtClean="0"/>
              <a:t>	</a:t>
            </a:r>
            <a:r>
              <a:rPr lang="ru-RU" sz="2800" dirty="0" smtClean="0">
                <a:latin typeface="Arial Black" pitchFamily="34" charset="0"/>
              </a:rPr>
              <a:t>«Наши мысли и чувства получают поддержку и крепнут, если мы выражаем их, — это закон природы. То, что слова выражают мысли, так же верно, как и то, что мысли следуют за словами. Если бы мы больше выражали свою веру, …мы бы приумножили веру …».   </a:t>
            </a:r>
          </a:p>
          <a:p>
            <a:pPr algn="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sz="2800" dirty="0" smtClean="0">
                <a:latin typeface="Arial Black" pitchFamily="34" charset="0"/>
              </a:rPr>
              <a:t>Служение исцеления, с.252,253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. </a:t>
            </a: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779687"/>
            <a:ext cx="4752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«Итак отняли камень от пещеры, где лежал умерший. Иисус же возвел очи к небу и сказал: Отче! благодарю Тебя, что Ты услышал Меня »</a:t>
            </a:r>
          </a:p>
          <a:p>
            <a:pPr algn="r"/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r>
              <a:rPr lang="ru-RU" sz="280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Ин.11:41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БЫТЬ УВЕРЕННЫМ В ВЫПОЛНЕНИИ ПРОСИМОГО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5060" name="Picture 4" descr="F:\Мои документы\Мои рисунки\Religion\молитва\1232363295j0227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3528392" cy="511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ои документы\Мои рисунки\цветы обои для стола\968563f72ee59eb3d5d1d58a5233a9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4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4752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"Поэтому мы можем просить о благословениях и верить, что мы получим их и благодарить Бога, что уже получили их". 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"Путь к Христу", с.51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ои документы\Мои рисунки\цветы обои для стола\968563f72ee59eb3d5d1d58a5233a9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4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48245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Я умоляю тебя: снова ухватись дрожащей верой за Божьи обетования, непоколебимо верь им всем своим естеством, ибо они не подведут тебя, просто не могут подвести. </a:t>
            </a:r>
          </a:p>
          <a:p>
            <a:endParaRPr lang="ru-RU" sz="3200" b="1" dirty="0" smtClean="0"/>
          </a:p>
          <a:p>
            <a:pPr algn="r"/>
            <a:r>
              <a:rPr lang="ru-RU" sz="3200" b="1" dirty="0" smtClean="0"/>
              <a:t>СЦ, т. 2, с. 497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ои документы\Мои рисунки\цветы обои для стола\968563f72ee59eb3d5d1d58a5233a9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4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59046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"Истинная вера ухватывается за обещанные благословения и полагается на них прежде, чем они получены или видны. Мы должны возносить свои прошения с верой …, твердо надеясь получить обещанные благословения, так как согласно Слову они принадлежат нам: … . Нам необходима вера, чистая вера, чтобы не сомневаться в том, что мы получим обещанные благословения прежде, чем мы сможем их увидеть и ощутить. ".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	Ранние произведения, с.72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ои документы\Мои рисунки\цветы обои для стола\968563f72ee59eb3d5d1d58a5233a9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4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9" y="764704"/>
            <a:ext cx="5112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Все, что Господь обещает, всегда верно. Семя — это Слово Божье (Лк. 8:11). Также как будущее дерево вырастает из семени, так и дар Божий — в Его обетованиях. Если мы имеем обетование, то мы имеем дар". </a:t>
            </a:r>
          </a:p>
          <a:p>
            <a:endParaRPr lang="ru-RU" sz="3200" b="1" dirty="0" smtClean="0"/>
          </a:p>
          <a:p>
            <a:pPr algn="r"/>
            <a:r>
              <a:rPr lang="ru-RU" sz="3200" b="1" dirty="0" smtClean="0"/>
              <a:t>"Образование", с. 253.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ои документы\Мои рисунки\Religion\молитва\4524855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0355" y="1124744"/>
            <a:ext cx="727981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ОПЫТЫ</a:t>
            </a:r>
          </a:p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МОЛИТВ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ои документы\Мои рисунки\цветы обои для стола\968563f72ee59eb3d5d1d58a5233a9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4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59046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«И все же любовь Божья продолжает изливаться и на того, кто предпочел жить без Бога. Бог использует все возможности, чтобы повлиять на такого человека и обратно вернуть его в Отчий дом. Блудный сын, пребывая в таком жалком состоянии, «пришел в себя». Обман, благодаря которому сатана держал его в своей власти, потерял над ним свою силу….  уверенность в Божьей любви побуждает грешника вернуться </a:t>
            </a:r>
            <a:r>
              <a:rPr lang="ru-RU" sz="2600" b="1" smtClean="0"/>
              <a:t>к Богу».</a:t>
            </a:r>
            <a:endParaRPr lang="ru-RU" sz="2600" b="1" dirty="0" smtClean="0"/>
          </a:p>
          <a:p>
            <a:endParaRPr lang="ru-RU" sz="2600" b="1" dirty="0" smtClean="0"/>
          </a:p>
          <a:p>
            <a:r>
              <a:rPr lang="ru-RU" sz="2600" b="1" dirty="0" smtClean="0"/>
              <a:t>Наглядные уроки Христа стр.202</a:t>
            </a:r>
            <a:endParaRPr lang="ru-RU" sz="2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\Мои рисунки\Religion\Натан Грин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123728" y="260648"/>
            <a:ext cx="4896544" cy="6351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ОБЕТОВАНИЯ ДЛЯ РОДИТЕЛЕЙ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9939" name="Picture 3" descr="F:\Мои документы\Мои рисунки\люди\семья\RELCO4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90041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Мои документы\Мои рисунки\цветы обои для стола\968563f72ee59eb3d5d1d58a5233a9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84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460851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"Обетование — это то, что укрепляет нашу веру и помогает нам в молитве». </a:t>
            </a:r>
          </a:p>
          <a:p>
            <a:endParaRPr lang="ru-RU" sz="3200" dirty="0" smtClean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3200" dirty="0" smtClean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sz="2400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Кэтрин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Маршал "Преимущества молитвы"</a:t>
            </a: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F:\Мои документы\Мои рисунки\Religion\библия\Bibliya%20doroga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2004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404664"/>
            <a:ext cx="464400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"И вот, какое дерзновение мы имеем к Нему,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что, когда просим чего по воле Его</a:t>
            </a:r>
            <a:r>
              <a:rPr lang="ru-RU" sz="2800" dirty="0" smtClean="0">
                <a:latin typeface="Arial Black" pitchFamily="34" charset="0"/>
              </a:rPr>
              <a:t>, Он слушает нас. А когда мы знаем, что Он слушает нас во всем, чего бы мы ни просили, — знаем и то, что получаем просимое от Него" 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	(1 Ин.5:14,15).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Мои документы\Мои рисунки\Religion\библия\0a08e2202d8cecb5ec36964ef3561fdc.jpeg"/>
          <p:cNvPicPr>
            <a:picLocks noChangeAspect="1" noChangeArrowheads="1"/>
          </p:cNvPicPr>
          <p:nvPr/>
        </p:nvPicPr>
        <p:blipFill>
          <a:blip r:embed="rId3" cstate="print"/>
          <a:srcRect b="16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719064"/>
          </a:xfrm>
        </p:spPr>
        <p:txBody>
          <a:bodyPr/>
          <a:lstStyle/>
          <a:p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3.573 ОБЕТОВАНИЯ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Мои документы\Мои рисунки\Religion\библия\1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6336704" cy="47398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301208"/>
            <a:ext cx="7596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"На этих страницах  мы находим живые слова живого Бога. Эти слова включают много обетований, но которые имеют одно условие. Все, что мы должны сделать — принять это условие и тогда просить". 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Питер Маршал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779687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«Просите, и дано будет вам; ищите, и найдете; стучите, и отворят вам»</a:t>
            </a:r>
          </a:p>
          <a:p>
            <a:pPr algn="r"/>
            <a:endParaRPr lang="ru-RU" sz="36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endParaRPr lang="ru-RU" sz="36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Мф.7:7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ПРОСИТЬ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5060" name="Picture 4" descr="F:\Мои документы\Мои рисунки\Religion\молитва\1232363295j0227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3528392" cy="511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 Black" pitchFamily="34" charset="0"/>
              </a:rPr>
              <a:t>И сегодня милосердный Спаситель откликается на молитву веры, как и прежде, когда Он жил на земле. …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Давать нам в ответ на искреннюю молитву </a:t>
            </a:r>
            <a:r>
              <a:rPr lang="ru-RU" dirty="0" smtClean="0">
                <a:latin typeface="Arial Black" pitchFamily="34" charset="0"/>
              </a:rPr>
              <a:t>то, что без нее мы не получили бы, —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часть замысла Божьего. </a:t>
            </a:r>
          </a:p>
          <a:p>
            <a:endParaRPr lang="ru-RU" dirty="0" smtClean="0">
              <a:latin typeface="Arial Black" pitchFamily="34" charset="0"/>
            </a:endParaRPr>
          </a:p>
          <a:p>
            <a:pPr lvl="1" algn="r">
              <a:buNone/>
            </a:pPr>
            <a:r>
              <a:rPr lang="ru-RU" dirty="0" smtClean="0">
                <a:latin typeface="Arial Black" pitchFamily="34" charset="0"/>
              </a:rPr>
              <a:t>Великая борьба с.525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779687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«Потому говорю вам: всё, чего ни будете просить в молитве, верьте, что получите, - и будет вам »</a:t>
            </a:r>
          </a:p>
          <a:p>
            <a:pPr algn="r"/>
            <a:endParaRPr lang="ru-RU" sz="36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endParaRPr lang="ru-RU" sz="36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Мк.11:24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ВЕРИТЬ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5060" name="Picture 4" descr="F:\Мои документы\Мои рисунки\Religion\молитва\1232363295j0227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3528392" cy="511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836</Words>
  <Application>Microsoft Office PowerPoint</Application>
  <PresentationFormat>Экран (4:3)</PresentationFormat>
  <Paragraphs>73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ОБЕТОВАНИЯ ДЛЯ РОДИТЕЛЕЙ</vt:lpstr>
      <vt:lpstr>Слайд 3</vt:lpstr>
      <vt:lpstr>Слайд 4</vt:lpstr>
      <vt:lpstr>3.573 ОБЕТОВАНИЯ</vt:lpstr>
      <vt:lpstr>Слайд 6</vt:lpstr>
      <vt:lpstr>ПРОСИТЬ</vt:lpstr>
      <vt:lpstr>Слайд 8</vt:lpstr>
      <vt:lpstr>ВЕРИТЬ</vt:lpstr>
      <vt:lpstr>Слайд 10</vt:lpstr>
      <vt:lpstr>Слайд 11</vt:lpstr>
      <vt:lpstr>БЫТЬ УВЕРЕННЫМ В ВЫПОЛНЕНИИ ПРОСИМОГО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234</cp:revision>
  <dcterms:created xsi:type="dcterms:W3CDTF">2011-01-05T05:43:42Z</dcterms:created>
  <dcterms:modified xsi:type="dcterms:W3CDTF">2011-02-08T07:47:43Z</dcterms:modified>
</cp:coreProperties>
</file>