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74" r:id="rId12"/>
    <p:sldId id="275" r:id="rId13"/>
    <p:sldId id="276" r:id="rId14"/>
    <p:sldId id="278" r:id="rId15"/>
    <p:sldId id="279" r:id="rId16"/>
    <p:sldId id="277" r:id="rId17"/>
    <p:sldId id="280" r:id="rId18"/>
    <p:sldId id="283" r:id="rId19"/>
    <p:sldId id="282" r:id="rId20"/>
    <p:sldId id="284" r:id="rId21"/>
    <p:sldId id="281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30" autoAdjust="0"/>
  </p:normalViewPr>
  <p:slideViewPr>
    <p:cSldViewPr>
      <p:cViewPr>
        <p:scale>
          <a:sx n="70" d="100"/>
          <a:sy n="70" d="100"/>
        </p:scale>
        <p:origin x="-11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F7DDC-847A-434E-A79B-3866B31ECC36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2267-E15B-4439-9596-F0C888DE7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Праздник не всегда предполагает организацию обеда или особого стола в доме. Вы можете всей семьей совершить прогулку, посетить кафе, сделать пирог, позвонить по телефону, послать цветы, шарики, написать открытку или письмо, написать стихи, сфотографироваться. Нужно показать, что вы поддерживаете и понимаете ваших детей, что вы заботитесь о них — в этом состоит особенность события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Найдите возможность собраться вместе на обед или ужин, или просто посидеть у костра на природе, поговорить и посмеяться вместе. Вот несколько идей, о чем можно поговорить и посмеяться. (Обсудить список)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Ничто не может сравниться с поддержкой, оказанной в письменной форме от любимого человека. Написанное слово ободрения поднимает дух. Однако есть еще что-то особенно важное в написанном слове любви. Вы можете читать его снова и снова, столько раз, сколько раз человек нуждается в поддержке. Вот несколько идей о том, как можно составить такие письменные послания поддержки и любви.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Напишите особую записку для каждого ребенка, внука или внучки по случаю дня рождения. Перечислите все, что вам нравится,  и за что вы цените их.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Приготовьте для каждого ребенка шарики. В каждый шарик поместите записки со словами любви и поддержки, напишите приятные слова каждому. Когда шарики лопнут, они прочтут эти записки.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  записки  со  словами  вашей  любви  под  подушку детям или под тарелку для завтрака.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Развесьте      маленькие    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плакатики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    приветствующие их возвращение  после   путешествия   или   из   больницы   или просто приветствующие их по случаю их достижений.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Оставьте   ваши   записки   у   них   на   письменном   столе или тумбочке.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Пошлите открытку или письмо со словами вашей любви.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Фейс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могла повернуть стрелки часов вспять, мы тоже не можем этого сделать. Единственное, что мы можем сделать, это начать жить по — иному сейчас и сделать все лучше, чем прежде.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Никогда не поздно начать все заново!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бы вам снова пришлось стать родителем, воспользовались ли бы вы в большей степени теми "золотыми минутами", которые даются вам при воспитании детей, "минутами" забав и смеха, которые укрепляют взаимоотношения и связывают семьи крепкими узами?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не обязательно всегда быть там лично, но хотя бы душою быть вместе с ними. </a:t>
            </a:r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послать письмо, позвонить по телефону, послать цветы.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лучший подарок, который мы можем преподнести нашим детям - это разделить с ними их радость, горе, печаль, юбилей или</a:t>
            </a:r>
            <a:r>
              <a:rPr lang="ru-RU" sz="1200" b="1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минуты отчаяния.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не обязательно всегда быть там лично, но хотя бы душою быть вместе с ними. </a:t>
            </a:r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послать письмо, позвонить по телефону, послать цветы.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лучший подарок, который мы можем преподнести нашим детям - это разделить с ними их радость, горе, печаль, юбилей или</a:t>
            </a:r>
            <a:r>
              <a:rPr lang="ru-RU" sz="1200" b="1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минуты отчаяния.</a:t>
            </a: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родители не приходит на особые праздничные события, например бракосочетание своих детей, выражая этим свое несогласие с их выбором; может быть их сын или дочь сочетаются браком с неверующим человеком или с человеком, которого родители не хотят признать. Несомненно, взрослый ребенок уже знает о том, что родители его не поддерживают — отсутствие родителей на бракосочетании только увеличит пропасть между родителями и им. В дальнейшем это только будет способствовать отдалению родителей от детей или даже от церкви.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это уже случилось с вами, вы должны найти пути к прощению и дать знать своему ребенку, что вы можете не все принимать то, что он делает, но ваша любовь к нему всегда сохраняется, и что вы не хотите, чтобы что-то разделало вас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об этом говорит сегодняшний урок, мы можем сделать все для того, чтобы иметь эти "золотые минуты" с нашими взрослыми детьми и нашими внуками. Мы не можем повернуть стрелки часов вспять, но мы можем наилучшим образом воспользоваться тем временем, которое у нас еще есть!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 дети никогда не становятся настолько взрослыми, чтобы мы не могли им сказать слов поддержки и понимания, чтобы ободрить их, придать им смелости идти дальше в жизнь. Джо Уайт в своей книге "Сироты дома" предлагает 50 путей, как можно сказать своим детям и внукам о том, что мы их любим.(список прилагается в раздаточном материале)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родители, бабушки и дедушки имеют коробочки, альбомы и шкафчики, наполненные фотографиями, сувенирами и памятными предметами, которые напоминают им о счастливых днях со своими детьми и внуками. (обсудить предлагаемый в раздаточном материале список по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укреплению воспоминаний)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несколько необычных предложений проходящих событий, которые могли бы стать небольшими семейными праздниками для некоторых членов вашей семьи: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Предложения: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2267-E15B-4439-9596-F0C888DE759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5E7A-BFEF-4E6F-B6DF-CBD35F2969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B1A8-545A-43F1-81D7-8EA5FF244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01ED-6C23-4003-B814-9A2E8184A7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747F-0001-47CE-83D2-DB3FEB45B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B834-F089-4053-AAAB-D0763EE64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C537-1B81-429A-9F87-0691096A3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0171-07A0-40D4-97DB-BCD57001F3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2075-5173-48A7-861A-6A22CF333E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8500-BB19-422D-B51A-51591A41D6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40EF-572D-4027-8558-4C9064F049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4452-393E-4B38-8A17-E94B0CDA0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96C0-9485-44E2-A7D6-50B3E51218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DE33-5F5C-4D96-A60F-193433CE0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4B66-D57A-41BD-9380-C08CA019E3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A51C-A837-4CE5-AF02-858570ABC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CA0A-B357-4CE7-806D-CFF65DBE5D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6FA-8258-4395-BD1C-ACA91328C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748D-9406-4F3B-AB50-883D6CE9D5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039D-5C3F-4634-BCE6-BEC4145FA4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A986-4EC8-41CB-86FE-A8D51CA8A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BFC5-7ECB-4AB0-A0D9-B82AC32E3A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A1E2-56AB-4D3E-8C0C-6E7FCFFFDE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34EBD-3416-4B09-8B2E-D2DC3B9623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406AF-1E96-4511-947A-FF0E6FA2DA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100000">
              <a:schemeClr val="accent2">
                <a:shade val="45000"/>
                <a:satMod val="16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\Мои рисунки\цветы обои для стола\157371_3149nothumb500.jpg"/>
          <p:cNvPicPr>
            <a:picLocks noChangeAspect="1" noChangeArrowheads="1"/>
          </p:cNvPicPr>
          <p:nvPr/>
        </p:nvPicPr>
        <p:blipFill>
          <a:blip r:embed="rId2" cstate="print"/>
          <a:srcRect b="2981"/>
          <a:stretch>
            <a:fillRect/>
          </a:stretch>
        </p:blipFill>
        <p:spPr bwMode="auto">
          <a:xfrm>
            <a:off x="467544" y="476672"/>
            <a:ext cx="3857625" cy="55446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93574" y="1268760"/>
            <a:ext cx="384304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МОЛИТВА</a:t>
            </a:r>
          </a:p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И </a:t>
            </a:r>
          </a:p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ЛЮБОВЬ</a:t>
            </a:r>
          </a:p>
          <a:p>
            <a:pPr algn="ctr">
              <a:defRPr/>
            </a:pPr>
            <a:r>
              <a:rPr lang="ru-RU" sz="5400" b="1" spc="50" dirty="0">
                <a:ln w="28575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СПАСАЮТ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документы\Мои рисунки\цветы обои для стола\wallpaper274-e50838ba44b02bfe2b42cddcb0ae5cb8.jpg"/>
          <p:cNvPicPr>
            <a:picLocks noChangeAspect="1" noChangeArrowheads="1"/>
          </p:cNvPicPr>
          <p:nvPr/>
        </p:nvPicPr>
        <p:blipFill>
          <a:blip r:embed="rId3" cstate="print"/>
          <a:srcRect b="16165"/>
          <a:stretch>
            <a:fillRect/>
          </a:stretch>
        </p:blipFill>
        <p:spPr bwMode="auto">
          <a:xfrm>
            <a:off x="-109538" y="-82550"/>
            <a:ext cx="9253538" cy="6940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Практические  предложения  о   том,   что   могут   сделать родители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420888"/>
            <a:ext cx="4978896" cy="42484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А. Поддержка и 			понимание</a:t>
            </a:r>
          </a:p>
          <a:p>
            <a:pPr algn="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 Black" pitchFamily="34" charset="0"/>
              </a:rPr>
              <a:t>«Приятная речь — сотовый мед, сладка для души и целебна для костей»</a:t>
            </a:r>
            <a:r>
              <a:rPr lang="ru-RU" b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			</a:t>
            </a:r>
            <a:r>
              <a:rPr lang="ru-RU" dirty="0" err="1" smtClean="0">
                <a:latin typeface="Arial Black" pitchFamily="34" charset="0"/>
              </a:rPr>
              <a:t>Прит</a:t>
            </a:r>
            <a:r>
              <a:rPr lang="ru-RU" dirty="0" smtClean="0">
                <a:latin typeface="Arial Black" pitchFamily="34" charset="0"/>
              </a:rPr>
              <a:t>. 16:24.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документы\Мои рисунки\цветы обои для стола\wallpaper274-e50838ba44b02bfe2b42cddcb0ae5cb8.jpg"/>
          <p:cNvPicPr>
            <a:picLocks noChangeAspect="1" noChangeArrowheads="1"/>
          </p:cNvPicPr>
          <p:nvPr/>
        </p:nvPicPr>
        <p:blipFill>
          <a:blip r:embed="rId3" cstate="print"/>
          <a:srcRect b="16165"/>
          <a:stretch>
            <a:fillRect/>
          </a:stretch>
        </p:blipFill>
        <p:spPr bwMode="auto">
          <a:xfrm>
            <a:off x="-109538" y="-82550"/>
            <a:ext cx="9253538" cy="6940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Практические  предложения  о   том,   что   могут   сделать родители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420888"/>
            <a:ext cx="4546848" cy="42484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Б. Укрепление 	воспоминаний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7336" y="548680"/>
            <a:ext cx="5976664" cy="604867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/>
              <a:t>Соберите в одну папку удостоверения, дипломы, награды, вырезки и другие вещи, которые сохранились у вас и свидетельствующие о счастливых моментах из жизни ваших детей. Отдайте их детям до вашей смерти</a:t>
            </a:r>
            <a:r>
              <a:rPr lang="ru-RU" sz="2400" b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Соберите  в  папку все  письма  и  открытки,   которые  ваши дети посылали   вам   на   протяжении   многих   лет.   Иногда,   когда   они навещают вас, покажите их им. </a:t>
            </a:r>
            <a:r>
              <a:rPr lang="ru-RU" sz="2400" b="1" dirty="0" smtClean="0"/>
              <a:t> Пусть</a:t>
            </a:r>
            <a:r>
              <a:rPr lang="ru-RU" sz="2400" dirty="0" smtClean="0"/>
              <a:t> </a:t>
            </a:r>
            <a:r>
              <a:rPr lang="ru-RU" sz="2400" b="1" dirty="0" smtClean="0"/>
              <a:t>они знают, как вам дороги эти воспоминания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548680"/>
            <a:ext cx="5842992" cy="5577483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ru-RU" sz="2400" b="1" dirty="0" smtClean="0"/>
              <a:t>Подготовьте    фотоальбом,    рассказывающий    о    жизни    каждого вашего   ребенка,   сделайте   подписи   под   каждой   фотографией. Подарите такие альбомы вашим детям и внукам</a:t>
            </a:r>
            <a:r>
              <a:rPr lang="ru-RU" sz="2400" b="1" dirty="0" smtClean="0"/>
              <a:t>.</a:t>
            </a:r>
          </a:p>
          <a:p>
            <a:pPr marL="457200" lvl="0" indent="-457200">
              <a:buFont typeface="+mj-lt"/>
              <a:buAutoNum type="arabicPeriod" startAt="3"/>
            </a:pPr>
            <a:endParaRPr lang="ru-RU" sz="2400" b="1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2400" b="1" dirty="0" smtClean="0"/>
              <a:t>Составьте из отрывков видеофильм о наиболее приятных моментах в вашей семейной жизни. Покажите этот фильм, когда соберется вся семья. Сделайте копии этого фильма для детей и внуков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908720"/>
            <a:ext cx="5698976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ru-RU" sz="2400" b="1" dirty="0" smtClean="0"/>
              <a:t>Иногда,   когда   вы   отдыхаете   со   своими   взрослыми   детьми, попросите их рассказать вам о трех наиболее счастливых моментах их детства, которые они помнят, трех самых печальных моментах, трех моментах, когда они были очень огорчены и т.д. Это может стать    прекрасным    временем,    когда    вы    вместе    посмеетесь, поплачете и исцелитесь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документы\Мои рисунки\цветы обои для стола\wallpaper274-e50838ba44b02bfe2b42cddcb0ae5cb8.jpg"/>
          <p:cNvPicPr>
            <a:picLocks noChangeAspect="1" noChangeArrowheads="1"/>
          </p:cNvPicPr>
          <p:nvPr/>
        </p:nvPicPr>
        <p:blipFill>
          <a:blip r:embed="rId3" cstate="print"/>
          <a:srcRect b="16165"/>
          <a:stretch>
            <a:fillRect/>
          </a:stretch>
        </p:blipFill>
        <p:spPr bwMode="auto">
          <a:xfrm>
            <a:off x="-109538" y="-82550"/>
            <a:ext cx="9253538" cy="6940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Практические  предложения  о   том,   что   могут   сделать родители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420888"/>
            <a:ext cx="5040560" cy="42484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В. Особые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			    	праздники.</a:t>
            </a:r>
          </a:p>
          <a:p>
            <a:pPr>
              <a:buNone/>
            </a:pPr>
            <a:r>
              <a:rPr lang="ru-RU" sz="2800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Возможно</a:t>
            </a:r>
            <a:r>
              <a:rPr lang="ru-RU" sz="2800" b="1" dirty="0" smtClean="0"/>
              <a:t>, семейные праздники не стали вашей семейной традицией, но хотим вам предложить несколько мыслей. Никогда не поздно начать!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5760640" cy="583264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Подросток получает свои права водителя автомашины.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Маленький ребенок сам первый раз одевается.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Сын или дочь получают продвижение в работе.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Внук или внучка впервые участвуют в музыкальном выступлении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Футбольная команда внука одерживает победу.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Дата, когда у вас дома впервые появился кот.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Дата, когда вы переехали в этот дом.</a:t>
            </a:r>
          </a:p>
          <a:p>
            <a:pPr lvl="0">
              <a:buNone/>
            </a:pP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5760640" cy="5832648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Дата, когда последний ваш ребенок покинул дом.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Хорошие результаты вашего медицинского обследования.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Выплата кредита за ваш дом.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Ваш внук стал взрослым.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Первый день весны.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Яркий закат.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Ребенок получил премию за работу.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b="1" dirty="0" smtClean="0"/>
              <a:t>День рождения вашей собаки.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b="1" dirty="0" smtClean="0"/>
              <a:t>Первый снегопад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F:\Мои документы\Мои рисунки\разное-интересное\07ec9bb079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1890163" cy="1848668"/>
          </a:xfrm>
          <a:prstGeom prst="rect">
            <a:avLst/>
          </a:prstGeom>
          <a:noFill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757685" cy="20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2443535" cy="41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F:\Мои документы\Мои рисунки\разное-интересное\ca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48680"/>
            <a:ext cx="2448272" cy="2448272"/>
          </a:xfrm>
          <a:prstGeom prst="rect">
            <a:avLst/>
          </a:prstGeom>
          <a:noFill/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73016"/>
            <a:ext cx="2301986" cy="28085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581128"/>
            <a:ext cx="2759968" cy="20699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документы\Мои рисунки\цветы обои для стола\wallpaper274-e50838ba44b02bfe2b42cddcb0ae5cb8.jpg"/>
          <p:cNvPicPr>
            <a:picLocks noChangeAspect="1" noChangeArrowheads="1"/>
          </p:cNvPicPr>
          <p:nvPr/>
        </p:nvPicPr>
        <p:blipFill>
          <a:blip r:embed="rId3" cstate="print"/>
          <a:srcRect b="16165"/>
          <a:stretch>
            <a:fillRect/>
          </a:stretch>
        </p:blipFill>
        <p:spPr bwMode="auto">
          <a:xfrm>
            <a:off x="-109538" y="-82550"/>
            <a:ext cx="9253538" cy="6940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Практические  предложения  о   том,   что   могут   сделать родители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924944"/>
            <a:ext cx="5040560" cy="1152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Г. Разговор и смех.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ои документы\Мои рисунки\разное-интересное\46586371_1208829_a4f1c9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354" y="404664"/>
            <a:ext cx="8970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УКРЕПЛЯЯ </a:t>
            </a:r>
          </a:p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ВЗАИМООТНОШЕНИЯ:</a:t>
            </a:r>
            <a:endParaRPr lang="ru-RU" sz="5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873" y="4941168"/>
            <a:ext cx="79432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НОВОЕ НАЧАЛО</a:t>
            </a:r>
            <a:endParaRPr lang="ru-RU" sz="6600" u="sng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364" y="548680"/>
            <a:ext cx="7660068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5760640" cy="583264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Три </a:t>
            </a:r>
            <a:r>
              <a:rPr lang="ru-RU" sz="2400" b="1" dirty="0" smtClean="0">
                <a:solidFill>
                  <a:srgbClr val="C00000"/>
                </a:solidFill>
              </a:rPr>
              <a:t>вещи, которым я научился в этом году:</a:t>
            </a:r>
          </a:p>
          <a:p>
            <a:pPr lvl="0"/>
            <a:r>
              <a:rPr lang="ru-RU" sz="2400" b="1" dirty="0" smtClean="0"/>
              <a:t>3 вещи, за что я благодарен...</a:t>
            </a:r>
          </a:p>
          <a:p>
            <a:pPr lvl="0"/>
            <a:r>
              <a:rPr lang="ru-RU" sz="2400" b="1" dirty="0" smtClean="0"/>
              <a:t>3 глупости, которые я совершил...</a:t>
            </a:r>
          </a:p>
          <a:p>
            <a:pPr lvl="0"/>
            <a:r>
              <a:rPr lang="ru-RU" sz="2400" b="1" dirty="0" smtClean="0"/>
              <a:t>3 памятных телефонных звонка</a:t>
            </a:r>
          </a:p>
          <a:p>
            <a:pPr lvl="0"/>
            <a:r>
              <a:rPr lang="ru-RU" sz="2400" b="1" dirty="0" smtClean="0"/>
              <a:t>3 вещи, которыми я горжусь</a:t>
            </a:r>
          </a:p>
          <a:p>
            <a:pPr lvl="0"/>
            <a:r>
              <a:rPr lang="ru-RU" sz="2400" b="1" dirty="0" smtClean="0"/>
              <a:t>3 смешные вещи, которые я сделал</a:t>
            </a:r>
          </a:p>
          <a:p>
            <a:pPr lvl="0"/>
            <a:r>
              <a:rPr lang="ru-RU" sz="2400" b="1" dirty="0" smtClean="0"/>
              <a:t>3 решения, которые я принял</a:t>
            </a:r>
          </a:p>
          <a:p>
            <a:pPr lvl="0"/>
            <a:r>
              <a:rPr lang="ru-RU" sz="2400" b="1" dirty="0" smtClean="0"/>
              <a:t>3 желания, которые я имею</a:t>
            </a:r>
          </a:p>
          <a:p>
            <a:pPr lvl="0"/>
            <a:r>
              <a:rPr lang="ru-RU" sz="2400" b="1" dirty="0" smtClean="0"/>
              <a:t>3 вещи, которые я смог завершить</a:t>
            </a:r>
          </a:p>
          <a:p>
            <a:pPr lvl="0"/>
            <a:r>
              <a:rPr lang="ru-RU" sz="2400" b="1" dirty="0" smtClean="0"/>
              <a:t>3 друга, которых я приобрел</a:t>
            </a:r>
          </a:p>
          <a:p>
            <a:pPr lvl="0"/>
            <a:r>
              <a:rPr lang="ru-RU" sz="2400" b="1" dirty="0" smtClean="0"/>
              <a:t>3 места, куда я ходил</a:t>
            </a:r>
          </a:p>
          <a:p>
            <a:pPr lvl="0">
              <a:buNone/>
            </a:pP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5760640" cy="5832648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3 </a:t>
            </a:r>
            <a:r>
              <a:rPr lang="ru-RU" sz="2400" b="1" dirty="0" smtClean="0"/>
              <a:t>вида спорта, которыми я наслаждался</a:t>
            </a:r>
          </a:p>
          <a:p>
            <a:pPr lvl="0"/>
            <a:r>
              <a:rPr lang="ru-RU" sz="2400" b="1" dirty="0" smtClean="0"/>
              <a:t>3 вещи, которые раздражают меня</a:t>
            </a:r>
          </a:p>
          <a:p>
            <a:pPr lvl="0"/>
            <a:r>
              <a:rPr lang="ru-RU" sz="2400" b="1" dirty="0" smtClean="0"/>
              <a:t>3 вещи, о которых я сожалею</a:t>
            </a:r>
          </a:p>
          <a:p>
            <a:pPr lvl="0"/>
            <a:r>
              <a:rPr lang="ru-RU" sz="2400" b="1" dirty="0" smtClean="0"/>
              <a:t>3 человека, которых я люблю</a:t>
            </a:r>
          </a:p>
          <a:p>
            <a:pPr lvl="0"/>
            <a:r>
              <a:rPr lang="ru-RU" sz="2400" b="1" dirty="0" smtClean="0"/>
              <a:t>3 моих любимых животных</a:t>
            </a:r>
          </a:p>
          <a:p>
            <a:pPr lvl="0"/>
            <a:r>
              <a:rPr lang="ru-RU" sz="2400" b="1" dirty="0" smtClean="0"/>
              <a:t>3 самых любимых кушанья, которые я ел</a:t>
            </a:r>
          </a:p>
          <a:p>
            <a:pPr lvl="0"/>
            <a:r>
              <a:rPr lang="ru-RU" sz="2400" b="1" dirty="0" smtClean="0"/>
              <a:t>3 эпизода, которые произошли со мной</a:t>
            </a:r>
          </a:p>
          <a:p>
            <a:pPr lvl="0"/>
            <a:r>
              <a:rPr lang="ru-RU" sz="2400" b="1" dirty="0" smtClean="0"/>
              <a:t>3 вещи, которые удивили меня</a:t>
            </a:r>
          </a:p>
          <a:p>
            <a:pPr lvl="0"/>
            <a:r>
              <a:rPr lang="ru-RU" sz="2400" b="1" dirty="0" smtClean="0"/>
              <a:t>3 книги, которые я прочитал</a:t>
            </a:r>
          </a:p>
          <a:p>
            <a:pPr lvl="0"/>
            <a:r>
              <a:rPr lang="ru-RU" sz="2400" b="1" dirty="0" smtClean="0"/>
              <a:t>3 моих любимых песни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340768"/>
            <a:ext cx="5760640" cy="3960440"/>
          </a:xfrm>
        </p:spPr>
        <p:txBody>
          <a:bodyPr/>
          <a:lstStyle/>
          <a:p>
            <a:pPr lvl="0"/>
            <a:r>
              <a:rPr lang="ru-RU" sz="2400" b="1" dirty="0" smtClean="0"/>
              <a:t>3 </a:t>
            </a:r>
            <a:r>
              <a:rPr lang="ru-RU" sz="2400" b="1" dirty="0" smtClean="0"/>
              <a:t>вещи, которые я сделал очень хорошо</a:t>
            </a:r>
          </a:p>
          <a:p>
            <a:pPr lvl="0"/>
            <a:r>
              <a:rPr lang="ru-RU" sz="2400" b="1" dirty="0" smtClean="0"/>
              <a:t>3 самых трудных дела, которые я сделал</a:t>
            </a:r>
          </a:p>
          <a:p>
            <a:pPr lvl="0"/>
            <a:r>
              <a:rPr lang="ru-RU" sz="2400" b="1" dirty="0" smtClean="0"/>
              <a:t>3 самых радостных дня</a:t>
            </a:r>
          </a:p>
          <a:p>
            <a:pPr lvl="0"/>
            <a:r>
              <a:rPr lang="ru-RU" sz="2400" b="1" dirty="0" smtClean="0"/>
              <a:t>3 самые интересные телевизионные передачи</a:t>
            </a:r>
          </a:p>
          <a:p>
            <a:pPr lvl="0"/>
            <a:r>
              <a:rPr lang="ru-RU" sz="2400" b="1" dirty="0" smtClean="0"/>
              <a:t>3 вещи, которые особенно нравятся мне  в моих родителях</a:t>
            </a:r>
            <a:endParaRPr lang="ru-RU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документы\Мои рисунки\цветы обои для стола\wallpaper274-e50838ba44b02bfe2b42cddcb0ae5cb8.jpg"/>
          <p:cNvPicPr>
            <a:picLocks noChangeAspect="1" noChangeArrowheads="1"/>
          </p:cNvPicPr>
          <p:nvPr/>
        </p:nvPicPr>
        <p:blipFill>
          <a:blip r:embed="rId3" cstate="print"/>
          <a:srcRect b="16165"/>
          <a:stretch>
            <a:fillRect/>
          </a:stretch>
        </p:blipFill>
        <p:spPr bwMode="auto">
          <a:xfrm>
            <a:off x="-109538" y="-82550"/>
            <a:ext cx="9253538" cy="6940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Практические  предложения  о   том,   что   могут   сделать родители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924944"/>
            <a:ext cx="5040560" cy="1152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Д. Письменные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			послания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документы\Мои рисунки\цветы обои для стола\wallpaper274-e50838ba44b02bfe2b42cddcb0ae5cb8.jpg"/>
          <p:cNvPicPr>
            <a:picLocks noChangeAspect="1" noChangeArrowheads="1"/>
          </p:cNvPicPr>
          <p:nvPr/>
        </p:nvPicPr>
        <p:blipFill>
          <a:blip r:embed="rId3" cstate="print"/>
          <a:srcRect b="16165"/>
          <a:stretch>
            <a:fillRect/>
          </a:stretch>
        </p:blipFill>
        <p:spPr bwMode="auto">
          <a:xfrm>
            <a:off x="-109538" y="-82550"/>
            <a:ext cx="9253538" cy="6940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Практические  предложения  о   том,   что   могут   сделать родители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924944"/>
            <a:ext cx="5040560" cy="1152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Е. Ваше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	присутствие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908720"/>
            <a:ext cx="5760640" cy="5256584"/>
          </a:xfrm>
        </p:spPr>
        <p:txBody>
          <a:bodyPr/>
          <a:lstStyle/>
          <a:p>
            <a:pPr lvl="0"/>
            <a:r>
              <a:rPr lang="ru-RU" sz="2800" b="1" dirty="0" smtClean="0"/>
              <a:t>бракосочетание</a:t>
            </a:r>
          </a:p>
          <a:p>
            <a:pPr lvl="0"/>
            <a:r>
              <a:rPr lang="ru-RU" sz="2800" b="1" dirty="0" smtClean="0"/>
              <a:t>день рождения</a:t>
            </a:r>
          </a:p>
          <a:p>
            <a:pPr lvl="0"/>
            <a:r>
              <a:rPr lang="ru-RU" sz="2800" b="1" dirty="0" smtClean="0"/>
              <a:t>посвящение детей</a:t>
            </a:r>
          </a:p>
          <a:p>
            <a:pPr lvl="0"/>
            <a:r>
              <a:rPr lang="ru-RU" sz="2800" b="1" dirty="0" smtClean="0"/>
              <a:t>юбилеи</a:t>
            </a:r>
          </a:p>
          <a:p>
            <a:pPr lvl="0"/>
            <a:r>
              <a:rPr lang="ru-RU" sz="2800" b="1" dirty="0" smtClean="0"/>
              <a:t>праздники</a:t>
            </a:r>
          </a:p>
          <a:p>
            <a:pPr lvl="0"/>
            <a:r>
              <a:rPr lang="ru-RU" sz="2800" b="1" dirty="0" smtClean="0"/>
              <a:t>празднование победы</a:t>
            </a:r>
          </a:p>
          <a:p>
            <a:pPr lvl="0"/>
            <a:r>
              <a:rPr lang="ru-RU" sz="2800" b="1" dirty="0" smtClean="0"/>
              <a:t>выздоровление</a:t>
            </a:r>
          </a:p>
          <a:p>
            <a:pPr lvl="0"/>
            <a:r>
              <a:rPr lang="ru-RU" sz="2800" b="1" dirty="0" smtClean="0"/>
              <a:t>эмоциональные </a:t>
            </a:r>
            <a:r>
              <a:rPr lang="ru-RU" sz="2800" b="1" dirty="0" smtClean="0"/>
              <a:t>испытания</a:t>
            </a:r>
          </a:p>
          <a:p>
            <a:r>
              <a:rPr lang="ru-RU" sz="2800" b="1" dirty="0" smtClean="0"/>
              <a:t>концерты</a:t>
            </a:r>
          </a:p>
          <a:p>
            <a:r>
              <a:rPr lang="ru-RU" sz="2800" b="1" dirty="0" smtClean="0"/>
              <a:t>спортивные соревнования</a:t>
            </a:r>
          </a:p>
          <a:p>
            <a:pPr lvl="0"/>
            <a:endParaRPr lang="ru-RU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908720"/>
            <a:ext cx="5760640" cy="5256584"/>
          </a:xfrm>
        </p:spPr>
        <p:txBody>
          <a:bodyPr/>
          <a:lstStyle/>
          <a:p>
            <a:pPr lvl="0"/>
            <a:r>
              <a:rPr lang="ru-RU" sz="2800" b="1" dirty="0" smtClean="0"/>
              <a:t>крещение</a:t>
            </a:r>
          </a:p>
          <a:p>
            <a:pPr lvl="0"/>
            <a:r>
              <a:rPr lang="ru-RU" sz="2800" b="1" dirty="0" smtClean="0"/>
              <a:t>окончание учебного заведения</a:t>
            </a:r>
          </a:p>
          <a:p>
            <a:pPr lvl="0"/>
            <a:r>
              <a:rPr lang="ru-RU" sz="2800" b="1" dirty="0" smtClean="0"/>
              <a:t>рождение детей</a:t>
            </a:r>
          </a:p>
          <a:p>
            <a:pPr lvl="0"/>
            <a:r>
              <a:rPr lang="ru-RU" sz="2800" b="1" dirty="0" smtClean="0"/>
              <a:t>смерть</a:t>
            </a:r>
          </a:p>
          <a:p>
            <a:pPr lvl="0"/>
            <a:r>
              <a:rPr lang="ru-RU" sz="2800" b="1" dirty="0" smtClean="0"/>
              <a:t>переезд в новый дом</a:t>
            </a:r>
          </a:p>
          <a:p>
            <a:pPr lvl="0"/>
            <a:r>
              <a:rPr lang="ru-RU" sz="2800" b="1" dirty="0" smtClean="0"/>
              <a:t>школьные программы и игры</a:t>
            </a:r>
          </a:p>
          <a:p>
            <a:endParaRPr lang="ru-RU" sz="2800" b="1" dirty="0" smtClean="0"/>
          </a:p>
          <a:p>
            <a:pPr lvl="0"/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-23371"/>
            <a:ext cx="4824536" cy="68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\Мои рисунки\разное-интересное\3832-ckr9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89585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35283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«Если бы жизнь можно было пережить заново, сколько бы исправлений я мог бы сделать в ней!»</a:t>
            </a:r>
          </a:p>
          <a:p>
            <a:endParaRPr lang="ru-RU" sz="3200" b="1" dirty="0" smtClean="0"/>
          </a:p>
          <a:p>
            <a:pPr algn="r"/>
            <a:r>
              <a:rPr lang="ru-RU" sz="3200" b="1" dirty="0" smtClean="0"/>
              <a:t>Автор не известен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\Мои рисунки\цветы обои для стола\wallpaper91-46937c380d0798ece7af427b60a249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96144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…если бы она могла внести исправления в своей жизни. 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Она бы: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/>
          <a:lstStyle/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больше думала о своих родителях, была бы менее эгоистична</a:t>
            </a:r>
          </a:p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была бы добрее к ним и более сочувствовала им, когда они были уставшими</a:t>
            </a:r>
          </a:p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больше бы помогала им и меньше доставляла бы им огорчений</a:t>
            </a:r>
          </a:p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больше бы ценила их работу и жертвенность ради детей</a:t>
            </a:r>
          </a:p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была бы лучшей женой и матерью</a:t>
            </a:r>
          </a:p>
          <a:p>
            <a:pPr lvl="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быстрее бы представляла свои проблемы Богу, лучше бы исполняла принципы, которым была научена</a:t>
            </a:r>
          </a:p>
          <a:p>
            <a:pPr>
              <a:buNone/>
            </a:pPr>
            <a:endParaRPr lang="ru-RU" sz="2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Фейс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Кини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, «Дар любви»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9640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085184"/>
            <a:ext cx="64508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Продолжить </a:t>
            </a:r>
          </a:p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 новому – можно!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48680"/>
            <a:ext cx="8755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Начать с начала – нельзя.</a:t>
            </a:r>
            <a:endParaRPr lang="ru-RU" sz="4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096344" cy="375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43" t="4600" r="3139" b="4926"/>
          <a:stretch>
            <a:fillRect/>
          </a:stretch>
        </p:blipFill>
        <p:spPr bwMode="auto">
          <a:xfrm>
            <a:off x="0" y="0"/>
            <a:ext cx="9144000" cy="68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440857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Еще </a:t>
            </a:r>
          </a:p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не поздно </a:t>
            </a:r>
          </a:p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начать </a:t>
            </a:r>
          </a:p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все </a:t>
            </a:r>
          </a:p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заново </a:t>
            </a:r>
          </a:p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сегодня!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6707088" cy="6525344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/>
              <a:t>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Часы жизни можно завести только один раз,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И никто не в силах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Сказать, когда остановятся эти стрелки.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Рано или поздно.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Но сегодня — твое время,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Живи, люби, смейся от души.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Не сберегай свою веру на завтра,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Потому что никто не знает,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когда стрелки остановятся.</a:t>
            </a:r>
          </a:p>
          <a:p>
            <a:pPr>
              <a:buNone/>
            </a:pPr>
            <a:endParaRPr lang="ru-RU" sz="28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r"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Неизвестный автор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392488" cy="47853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Что можешь сделать ты и я  сегодня, сейчас?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873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1445</Words>
  <Application>Microsoft Office PowerPoint</Application>
  <PresentationFormat>Экран (4:3)</PresentationFormat>
  <Paragraphs>176</Paragraphs>
  <Slides>29</Slides>
  <Notes>22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Слайд 1</vt:lpstr>
      <vt:lpstr>Слайд 2</vt:lpstr>
      <vt:lpstr>Слайд 3</vt:lpstr>
      <vt:lpstr>Слайд 4</vt:lpstr>
      <vt:lpstr>…если бы она могла внести исправления в своей жизни.  Она бы:</vt:lpstr>
      <vt:lpstr>Слайд 6</vt:lpstr>
      <vt:lpstr>Слайд 7</vt:lpstr>
      <vt:lpstr>Слайд 8</vt:lpstr>
      <vt:lpstr>Слайд 9</vt:lpstr>
      <vt:lpstr>Практические  предложения  о   том,   что   могут   сделать родители</vt:lpstr>
      <vt:lpstr>Практические  предложения  о   том,   что   могут   сделать родители</vt:lpstr>
      <vt:lpstr>Слайд 12</vt:lpstr>
      <vt:lpstr>Слайд 13</vt:lpstr>
      <vt:lpstr>Слайд 14</vt:lpstr>
      <vt:lpstr>Практические  предложения  о   том,   что   могут   сделать родители</vt:lpstr>
      <vt:lpstr>Слайд 16</vt:lpstr>
      <vt:lpstr>Слайд 17</vt:lpstr>
      <vt:lpstr>Слайд 18</vt:lpstr>
      <vt:lpstr>Практические  предложения  о   том,   что   могут   сделать родители</vt:lpstr>
      <vt:lpstr>Слайд 20</vt:lpstr>
      <vt:lpstr>Слайд 21</vt:lpstr>
      <vt:lpstr>Слайд 22</vt:lpstr>
      <vt:lpstr>Слайд 23</vt:lpstr>
      <vt:lpstr>Практические  предложения  о   том,   что   могут   сделать родители</vt:lpstr>
      <vt:lpstr>Практические  предложения  о   том,   что   могут   сделать родители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301</cp:revision>
  <dcterms:created xsi:type="dcterms:W3CDTF">2011-01-05T05:43:42Z</dcterms:created>
  <dcterms:modified xsi:type="dcterms:W3CDTF">2011-02-09T07:12:17Z</dcterms:modified>
</cp:coreProperties>
</file>