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9" r:id="rId2"/>
    <p:sldId id="292" r:id="rId3"/>
    <p:sldId id="261" r:id="rId4"/>
    <p:sldId id="277" r:id="rId5"/>
    <p:sldId id="290" r:id="rId6"/>
    <p:sldId id="279" r:id="rId7"/>
    <p:sldId id="280" r:id="rId8"/>
    <p:sldId id="281" r:id="rId9"/>
    <p:sldId id="262" r:id="rId10"/>
    <p:sldId id="291" r:id="rId11"/>
    <p:sldId id="282" r:id="rId12"/>
    <p:sldId id="283" r:id="rId13"/>
    <p:sldId id="285" r:id="rId14"/>
    <p:sldId id="284" r:id="rId15"/>
    <p:sldId id="286" r:id="rId16"/>
    <p:sldId id="287" r:id="rId17"/>
    <p:sldId id="288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62324" autoAdjust="0"/>
  </p:normalViewPr>
  <p:slideViewPr>
    <p:cSldViewPr>
      <p:cViewPr varScale="1">
        <p:scale>
          <a:sx n="40" d="100"/>
          <a:sy n="40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2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t&amp;rct=j&amp;q=&amp;esrc=s&amp;source=web&amp;cd=1&amp;ved=0CB4QFjAA&amp;url=http://www.calorizator.ru/analyzer/products&amp;ei=1bnAVJm1OIHTygPWmoHACw&amp;usg=AFQjCNH42MuInf2u5lVeoqDii3ceBaq9sQ&amp;sig2=FBg8xzSPjft_W7ei0P8vHQ&amp;bvm=bv.83829542,d.bGQ" TargetMode="External"/><Relationship Id="rId4" Type="http://schemas.openxmlformats.org/officeDocument/2006/relationships/hyperlink" Target="http://www.google.ru/url?sa=t&amp;rct=j&amp;q=&amp;esrc=s&amp;source=web&amp;cd=1&amp;ved=0CB4QFjAA&amp;url=http://edimka.ru/cgi-bin/gen.pl&amp;ei=N7rAVNqBFoeHygPAhYLIBg&amp;usg=AFQjCNES0L3S3KMDPWM2B75MlM6dD5C-4w&amp;sig2=dXtMWDMEsve8xmRTYRYQwg&amp;bvm=bv.83829542,d.bGQ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8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Какая часть этих блюд состояла из подвергнутых интенсивной обработке рафинированных  продуктов?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Что из этих продуктов следовало бы сократить?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А какие из зерновых и бобовых продуктов можно было бы более регулярно включать в рацион?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1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 smtClean="0"/>
              <a:t>- В каком количестве я потребляю незаменимые жиры и растительные масла? </a:t>
            </a:r>
          </a:p>
          <a:p>
            <a:pPr marL="0" indent="0">
              <a:buNone/>
            </a:pPr>
            <a:r>
              <a:rPr lang="ru-RU" sz="1100" dirty="0" smtClean="0"/>
              <a:t>- Достаточно ли их в моем рационе, чтобы обеспечить усвоение жирорастворимых витаминов? </a:t>
            </a:r>
          </a:p>
          <a:p>
            <a:pPr marL="0" indent="0">
              <a:buNone/>
            </a:pPr>
            <a:r>
              <a:rPr lang="ru-RU" sz="1100" dirty="0" smtClean="0"/>
              <a:t>- Не слишком ли много животных жиров и растительного масла я использую? </a:t>
            </a:r>
          </a:p>
          <a:p>
            <a:pPr marL="0" indent="0">
              <a:buNone/>
            </a:pPr>
            <a:r>
              <a:rPr lang="ru-RU" sz="1100" dirty="0" smtClean="0"/>
              <a:t>- Как готовить аппетитную пищу, не используя при этом много жира? </a:t>
            </a:r>
          </a:p>
          <a:p>
            <a:pPr marL="0" indent="0">
              <a:buNone/>
            </a:pPr>
            <a:r>
              <a:rPr lang="ru-RU" sz="1100" dirty="0" smtClean="0"/>
              <a:t>- Как более творчески использовать натуральные пряности и специи? </a:t>
            </a:r>
          </a:p>
          <a:p>
            <a:pPr marL="0" indent="0">
              <a:buNone/>
            </a:pPr>
            <a:r>
              <a:rPr lang="ru-RU" sz="1100" dirty="0" smtClean="0"/>
              <a:t>- Достаточно ли свежих продуктов в моем питании?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4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Не слишком ли много соли я употребляю?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Нет ли у меня привычки тянуться за солонкой, даже не попробовав сначала вкуса блюда?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Читаю ли я информацию на упаковках, чтобы убедиться, что выбранные продукты не содержат слишком много соли (натрия),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и др. добавок?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7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 smtClean="0"/>
              <a:t>- Получает ли мой организм достаточное количество витамина В12? </a:t>
            </a:r>
          </a:p>
          <a:p>
            <a:pPr marL="0" indent="0">
              <a:buNone/>
            </a:pPr>
            <a:r>
              <a:rPr lang="ru-RU" sz="1100" dirty="0" smtClean="0"/>
              <a:t>- Как мне убедиться, что я пополняю его запасы, чтобы предупредить развитие симптомов необратимого поражения нервной системы? </a:t>
            </a:r>
          </a:p>
          <a:p>
            <a:pPr marL="0" indent="0">
              <a:buNone/>
            </a:pPr>
            <a:r>
              <a:rPr lang="ru-RU" sz="1100" dirty="0" smtClean="0"/>
              <a:t>- Получаю ли я достаточное количество кальция с продуктами питания, или же я подвержен риску потери костной массы?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49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 мне сбалансировать количество энергии, получаемой мной из пищи, с количеством энергии, расходуемой мной на физическую активность? - -- Регулярно ли я взвешиваюсь, чтобы убедиться, что я поддерживаю здоровый вес?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Нужно ли мне сбросить немного лишних килограммов?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«хитрости» могут помочь мне в этом?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Регулярно ли я включаю в свой рацион продукты, богатые клетчаткой? 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70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Николай, друг Светланы, заметил, что Светлана вегетарианка.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Он расспросил ее о причинах и особенностях такого образа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причины своего выбора, на месте Светланы, я бы подчеркнул?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Если человек, не являющийся вегетарианцем, приглашает на обед вегетарианца, какие простые, сбалансированные рецепты он мог бы использовать, чтобы приготовить вкусный обед без мяса?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Стоит ли приглашать посторонних людей на кулинарные занятия, которые проводит ваша церковь?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7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Хотим ли мы, чтобы в здоровом теле у нас был и здоровый дух?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/>
              <a:t> Достаточно ли внимания мы уделяем духовной пище?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err="1" smtClean="0"/>
              <a:t>Бенджамин</a:t>
            </a:r>
            <a:r>
              <a:rPr lang="ru-RU" sz="1100" dirty="0" smtClean="0"/>
              <a:t> Франклин по</a:t>
            </a:r>
            <a:r>
              <a:rPr lang="ru-RU" sz="1100" baseline="0" dirty="0" smtClean="0"/>
              <a:t> поводу питания сказал очень важную мысль: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59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Бенджамин Франклин по</a:t>
            </a:r>
            <a:r>
              <a:rPr lang="ru-RU" sz="1050" baseline="0" dirty="0" smtClean="0"/>
              <a:t> поводу питания сказал очень важную мысль:</a:t>
            </a:r>
            <a:endParaRPr lang="en-US" sz="105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</a:t>
            </a:r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живет не тем, что он съедает, а тем, что переваривает. </a:t>
            </a:r>
            <a:b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 это одинаково справедливо относится к уму, как и к телу.</a:t>
            </a:r>
          </a:p>
          <a:p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Питайтесь правильно!!!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8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Представьте себе, что вы только что стали счастливым обладателем спортивного автомобиля вашей мечты! На его разработку и изготовление денег явно не пожалели. Даже мельчайшие детали были изготовлены с особой тщательностью. С наружной стороны двери и крылья идеально выровнены, отделка сверкает — само совершенство! Вы со щелчком открываете капот и восхищаетесь видом двигателя, сделанного с мастерством, сравнимым разве что с изготовлением тончайшего механизма изысканных швейцарских часов. Когда вы открываете дверь машины, вы наслаждаетесь запахом мягкой тонкой кожи. Погрузившись в удивительно мягкие сиденья и повернув ключ зажигания, чтобы запустить двигатель, вы слышите «кошачье мурлыканье» мощного двигателя. Настал момент насладиться поездкой в этом роскошном автомобиле — он ваш!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Через несколько часов чистого удовольствия вы замечаете, что стрелка указателя уровня топлива почти на нуле, поэтому вы заезжаете на первую же автозаправку. Заглянув в руководство по эксплуатации, вы видите, что завод-изготовитель рекомендует использовать только высококачественное топливо. Однако вы решаете, что подойдет любой вид топлива, и вместо того, чтобы сделать, как надо, заливаете обычный бензин. В конце концов, думаете вы, все топливо выглядит и пахнет одинаково. Позже, проверяя масло в двигателе, вы доливаете в него немного воды.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по-вашему, сколько прослужит автомобиль вашей мечты при таком уходе?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организм гораздо более прекрасен и сложен, чем самый лучший автомобиль, когда-либо сделанный человеком. И так же как дорогостоящий спортивный автомобиль, нашего организма нуждается в топливе для жизни, которое поступает из потребляемой нами пищи.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Сбалансированное питание, состоящее из наилучших продуктов, обеспечит необходимые питательные вещества для поддержания жизнедеятельности и энергии. Если мы выбираем некачественные продукты питания или употребляем самые лучшие продукты, но в недостаточном количестве, то пострадают функции нашего организма. При этом слишком обильное питание может привести к ожирению, а избыточное накопление некоторых питательных веществ в организме может привести к отравлению.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2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ждать особого повода для праздника? Разве нельзя считать каждую трапезу праздником и отмечать его выбором полезных для здоровья продуктов питания? Во время каждого приема пищи можно наслаждаться продуктами, изобилующими питательными веществами – это цельно зерновой хлеб и крупы, разноцветные фрукты и овощи, содержащие огромное количество витаминов, минеральных веществ, пищевых волокон и фитохимических веществ. Наслаждайтесь незаменимыми жирами, содержащимися в орехах и семечках; кальцием для укрепления костей, содержащимся в нежирном молоке или обогащенном соевом молоке; здоровыми белками, которыми богаты бобовые (фасоль, горох и чечевица и др.), деликатно приправленных по вкусу ароматными травами и небольшим количеством соли, сахара и растительного масла. Такие продукты, которые дают организму энергию и созидают наш организм, при ежедневном употреблении в соответствующих количествах, могут снизить риск развития рака, ишемической болезни сердца, гипертонии, кишечных заболеваний, ожирения и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остеопороза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Каждый прием пищи действительно может стать для нас праздником из-за изобилия полезных продуктов, данных нам Богом!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6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Многие люди считают, что выбор правильного питания достаточно сложен, а понять, что к чему, еще сложнее. Однако обе эти задачи на самом деле просты. Давайте попробуем разобраться.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Наш организм получает нужные нам питательные вещества из пищи, которую мы едим. Она, как известно, переваривается и усваивается, и этот удивительный процесс начинается уже в полости рта, затем переходит в желудок, потом в тонкий кишечник и, наконец, в толстую кишку. Нам необходимы следующие питательные вещества: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Углеводы: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именно они должны составлять большую часть нашего рациона, при этом нужно использовать наименее рафинированные формы (цельные зерновые, бобовые, фрукты и овощи). В одном грамме углеводов содержится примерно 4 ккал (единица измерения, которая используется для выражения количества энергии, содержащейся в пищевых продуктах).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Белки: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каждая клетка организма содержит белок. Белки требуются для восстановления и роста тканей. Хотя некоторое их количество содержится почти во всех продуктах питания, наилучшими источниками белков являются молоко, яйца и другие продукты животного происхождения. Бобовые являются превосходными растительными источниками белка. Каждый грамм белка дает 4 ккал.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Жиры: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источник энергии в концентрированной форме. Зачастую мы используем слишком большое количество жиров, потому что нам нравится вкус, который они придают продуктам (например, отварной или запеченный картофель по сравнению с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картофелем-фри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жирорастворимые и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водорастворимые</a:t>
            </a:r>
            <a:endParaRPr lang="ru-RU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Минеральные вещества и микроэлементы: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жизненно необходимы для роста и здоровья.</a:t>
            </a:r>
          </a:p>
          <a:p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Антиоксиданты и фитохимические вещества: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вещества защищают организм от болезней и некоторых последствий старения. В основном они находятся в цельных зернах, фруктах, овощах и орехах. </a:t>
            </a:r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6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Существует пять основных групп продуктов питания. Когда мы регулярно едим продукты из всех пяти групп в правильно рассчитанном количестве, мы оптимально удовлетворяем потребности нашего организма. Вот эти пять групп: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Зерновые: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должны стать основой нашего рациона. К этой группе относятся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цельнозерновые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продукты, такие как: хлеб, макаронные изделия, рис, кукуруза и др. крупы. Они богаты клетчаткой и сложными углеводами, а также множеством витаминов и минералов, но при условии, если взяты из нерафинированных источников. В зависимости от возраста человека, его веса и уровня физической активности, ежедневно следует потреблять от 6 до 12 порций продуктов из этой группы. 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 Фрукты и овощи: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известны большим разнообразием цвета, вкуса и текстуры и являются богатейшими источниками защитных фитохимических веществ, антиоксидантов и множества витаминов и минеральных веществ. В зависимости от размеров человека, возраста и уровня физической активности ежедневно следует потреблять не менее 5-10 порций продуктов из этой группы, включая в меню фрукты и овощи разного цвета. Многие люди предпочитают овощам употребление фруктов, но для организма нужен баланс и тех, и других. Обратите внимание: яркая и насыщенная цветовая окраска указывает на наибольшее количество биохимических веществ и антиоксидантов. Потребление фруктовых соков должно быть ограничено: не более 100 граммов сока в день не содержащего сахара.</a:t>
            </a:r>
          </a:p>
          <a:p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3   Бобовые, орехи и семечки: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Бобовые, такие как фасоль, горох и чечевица, являются важным источником качественного белка, а также минеральных веществ, витаминов и других защитных элементов. Три-пять порций этих продуктов должны быть включены в ежедневный рацион, в зависимости от возраста человека и его веса. Орехи и семечки являются превосходным источником незаменимых жиров, но поскольку они очень калорийны, их потребление следует ограничить 1-2-мя порциями в день. Рыба, птица и мясо также входят в эту группу продуктов, поэтому не вегетарианцы могут включать их в свой рацион, но потреблять их следует только в умеренных количествах.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  Молочные продукты и яйца: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источники пищи животного происхождения обеспечивают множество важных питательных веществ, включая кальций и витамин B12. Витамин В12 содержится только в продуктах животного происхождения и предотвращает развитие пернициозной злокачественной анемии и неврологических расстройств. Он также способствует нормальному клеточному делению. Люди, которые решили совсем отказаться от пищи животного происхождения (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веганы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должны съедать достаточное количество продуктов, обогащенных витамином В12 или принимать его в виде пищевых добавок. Очень важно читать этикетки продуктов-эквивалентов, чтобы убедиться, что в них содержится требуемое количество добавок. На развитие симптомов дефицита витамина В12 после полного прекращения его потребления может уйти 4-6 лет. Таким образом, на момент обнаружения проблем организму уже будет нанесен непоправимый вред.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 Животные и </a:t>
            </a:r>
            <a:r>
              <a:rPr lang="ru-RU"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растительные жиры,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 и соль: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следует употреблять только в небольших количествах. Незаменимые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жиры и натрий необходимы для поддержания здоровья. Йод является необходимым микроэлементом, и его поступление в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легко обеспечивается употреблением в пищу йодированной соли; кроме этого он также содержится в морской соли,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водорослях и в поливитаминах. Рафинированный сахар не нужен для обеспечения здоровья, но его небольшое количество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придает вкус и аппетитность нашей пище.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Одним из наиболее важных моментов при составлении сбалансированной растительной диеты является выбор разнообразных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продуктов, чей цвет, текстура  и вкус делают пищу более привлекательной. Эти продукты лучше всего потреблять в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естественном виде, как они растут в природе: не рафинированные, не раздробленные и не фракционированные. Нужно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стремиться к потреблению именно цельных продуктов.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«Используйте растительные продукты в качестве основы вашего питания... Употребление в пищу различных злаков (особенно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цельного зерна), фруктов и овощей является основой здорового питания.» 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Эту рекомендацию можно упростить: «Сделайте так, чтобы половину вашей тарелки занимали фрукты и овощи».</a:t>
            </a:r>
          </a:p>
          <a:p>
            <a:pPr marL="228600" indent="-228600">
              <a:buNone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Сегодня преимущества вегетарианского питания признаны во всем мире: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Низкое содержание жиров, в особенности насыщенных жиров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Отсутствие холестерина (при полностью вегетарианской диете)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Высокое содержание пищевых волокон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Низкое содержание рафинированного сахара (нужно избегать слишком сладких продуктов, даже если они изготовлены из растительных ингредиентов)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Много  витаминов и минеральных веществ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Содержание большого количества защитных веществ, таких как фитохимические вещества, антиоксиданты и т.д.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6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Здоровое питание должно быть основано на рациональных принципах выбора пищевых продуктов.  Вот основные пять принципов: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 Разнообразие: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Возможно, самый важный принцип правильного питания состоит в регулярном использовании разнообразных продуктов из всех пяти групп, которые были рассмотрены выше (зерновые; фрукты и овощи; бобовые, орехи и семечки; молочные продукты и яйца (или эквивалентные добавки); а также жиры, растительные масла и соль)). Это обеспечивает широкий спектр питательных веществ для поддержания здоровья организма, а также различные текстуры, вкусовое и цветовое разнообразие, тем самым повышая наше удовольствие от приема пищи. 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 Качество: 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Отдавайте предпочтение цельным, а не рафинированным продуктам. Эти продукты насыщены питательными веществами, а не пустыми калориями.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3   Баланс: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Ожирение является растущей проблемой во всем мире. Для поддержания здорового веса необходим баланс между количеством энергии, которую мы потребляем (продукты питания) и количеством энергии, которую мы расходуем (наша физическая активность).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4   Умеренность: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Некоторые важные компоненты здорового питания нужно употреблять только в небольших количествах. К таким элементам относятся жиры и соль. Нам требуется надлежащее количество незаменимых жиров. Жиры служат средством усвоения жирорастворимых витаминов. Нам также необходимо небольшое количество соли, чтобы поддерживать электролитный баланс в организме.</a:t>
            </a:r>
          </a:p>
          <a:p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5   Отказ: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избегать высоко рафинированных продуктов, из которых удалена большая часть питательных веществ. Лучше отказаться от продуктов и напитков, не имеющих никакой питательной ценности (алкоголь, кофе и газированные напитки). 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интернете можно найти множество сайтов, позволяющих отслеживать и анализировать то, что вы едите каждый день.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1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calorizator.ru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1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edimka.ru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 health-diet.ru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лучших англоязычных источников является сайт 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SuperTracker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 порций для основных групп продуктов (прим. ред.)</a:t>
            </a:r>
            <a:endParaRPr lang="ru-RU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*¼ (114 г.) рогалика или сдобной булочки; 1 ломтик (30 г.) хлеба; ½ стакана (100 г.) каши; 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¾ стакана (40 г.) сухого завтрака без сахара; ¼ стакана мюсли (или «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Гранолы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»); ½ стакана риса или макарон; 3-4 (30 г.) крекера.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**1 стакан (50 г.) свежего листового салата; ½ стакана (50 г.) нарезанных свежих овощей; ½ стакана (80 г.) вареных овощей; ¾ стакана (100 г.) овощного сока; 1 средний (100 г.) фрукт целиком; 1 стакан (100 г.) ягод; ½ стакана (125 г.) замороженных или консервированных фруктов («легких или без сахара); ¼ стакана (35 г.) сушеных фруктов.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***(100 г.) вареной фасоли; ½ стакана (100 г.) вареной чечевицы; ½ стакана (100 г.)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тофу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1 яйцо или 2 яичных белка; ¼ стакана (35 г.) цельных семян; ¼ стакана (28 г.) орехов; 2 ст. ложки (32 г.) ореховой пасты.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****некоторые виды растительного «молока» (рисовое, миндальное, соевое, и др.), определенные соевые продукты и некоторые хлопья для завтраков (смотреть состав на упаковке).</a:t>
            </a:r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3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Здоровое питание может увеличить продолжительность и качество нашей жизни. Бог любит нас и желает, чтобы мы вели здоровую, продуктивную и счастливую жизнь. Мы можем прославлять Его благость, наслаждаясь изобилием даров земли — Его дарами.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Так же, как нам ежедневно нужна  физическая пища, мы нуждаемся и в том, чтобы удовлетворять наши духовные потребности. Нам необходима пища духовная. Мы не должны пренебрегать ежедневной практикой насыщения Словом Божьим. Мы подчеркнули необходимость разнообразия, вкусовых качеств и сбалансированности потребляемых нами продуктов, но и в нашей духовной жизни нам нужен баланс. Мы приглашены на пир, чтобы вкушать Слово Божье, размышлять о Его прекрасных обещаниях, читать вдохновляющие истории и наставления и проводить время в ежедневной молитве. Такая практика поможет нам возрастать как духовно, так и физически. Баланс и контроль в жизни можно обрести благодаря постоянному практическому применению уроков, извлеченных при чтении Его Слова.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Давайте делать все это, восхваляя Бога в наших сердцах за то, что Он наделил нас энергией и здоровьем.</a:t>
            </a:r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2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7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Вспомните, что вы ели за последние три приема пищи?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Какую долю из этого составляли зерновые; фрукты и овощи; бобовые, орехи и семечки; молочные продукты и яйца?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Был ли выбор продуктов сбалансированным, или же преобладали продукты из одной группы, а из других было наоборот, слишком мало?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Какую часть занимали фрукты и овощи?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Насколько красочным было содержимое моей тарелки?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Было ли на ней достаточное количество овощей ярких цветов?</a:t>
            </a:r>
            <a:endParaRPr lang="en-US" sz="1100" dirty="0" smtClean="0">
              <a:latin typeface="Humanst521 B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4758" y="7620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2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 Пит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999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8400" y="381000"/>
            <a:ext cx="6477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Человек живет не тем,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что он съедает, а тем,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что переваривает.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Положение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это одинаково справедливо </a:t>
            </a: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относится </a:t>
            </a:r>
            <a:b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уму, как и к телу.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</a:t>
            </a:r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Бенджамин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Франклин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 Пит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200" y="3352800"/>
            <a:ext cx="44198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итание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901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Питание 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Топливо для организма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 Пит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Питательные вещества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2129135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2-3 порции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2133600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2-3 порции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3600" y="3124200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2-4 порции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3119735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3-5 порций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5562600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6-11 порций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1952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Основные продукты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Принципы для выбора продуктов: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Разнообразие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Качество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Баланс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Умеренность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Отказ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Духовная пища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1461</Words>
  <Application>Microsoft Macintosh PowerPoint</Application>
  <PresentationFormat>Экран (4:3)</PresentationFormat>
  <Paragraphs>116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Cricket</vt:lpstr>
      <vt:lpstr>Calibri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177</cp:revision>
  <dcterms:created xsi:type="dcterms:W3CDTF">2015-01-31T17:45:20Z</dcterms:created>
  <dcterms:modified xsi:type="dcterms:W3CDTF">2016-10-18T09:01:46Z</dcterms:modified>
</cp:coreProperties>
</file>