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0" autoAdjust="0"/>
    <p:restoredTop sz="48535" autoAdjust="0"/>
  </p:normalViewPr>
  <p:slideViewPr>
    <p:cSldViewPr snapToGrid="0">
      <p:cViewPr varScale="1">
        <p:scale>
          <a:sx n="36" d="100"/>
          <a:sy n="36" d="100"/>
        </p:scale>
        <p:origin x="21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25982-E287-4279-96F2-0115274CAF8A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E9225-6B79-4AE1-8725-4108AB019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83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92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 вы думаете, какое количество воды, содержит в себе организм человека? Многие из нас сейчас будут очень удивлены:  организм человека среднего телосложения содержит в себе около 60% воды.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Организм ребенка содержит воды еще больше: до 75%.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еще, невероятно, но факт - наш мозг на 85% состоит из воды, мышцы на 75%, кровь – до 93 %, и даже кости,</a:t>
            </a:r>
            <a:r>
              <a:rPr lang="ru-RU" baseline="0" dirty="0" smtClean="0"/>
              <a:t> хотя и кажутся сухими и твердыми, на 20% состоят из воды</a:t>
            </a:r>
            <a:r>
              <a:rPr lang="ru-RU" dirty="0" smtClean="0"/>
              <a:t>. [3]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049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Вода жизненно важна </a:t>
            </a:r>
            <a:br>
              <a:rPr lang="ru-RU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для каждой клетки организма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Внутри клеток содержится около 60% воды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Все клетки организма погружены в межклеточную жидкость, которая содержит до 40% воды.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Такое распределение воды необходимо для обменных процессов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Все клетки  нуждаются в воде для выполнения своих функций</a:t>
            </a:r>
            <a:endParaRPr lang="en-US" b="0" dirty="0" smtClean="0">
              <a:latin typeface="Monotype Corsiva" panose="03010101010201010101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463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Вода необходима для каждой жизненно важной функции  вашего организма, включая дыхание,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652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пищеварения.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6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слюноотделения и </a:t>
            </a:r>
            <a:r>
              <a:rPr lang="ru-RU" dirty="0" err="1" smtClean="0"/>
              <a:t>слезовыделения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206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регуляции температуры</a:t>
            </a:r>
            <a:r>
              <a:rPr lang="ru-RU" baseline="0" dirty="0" smtClean="0"/>
              <a:t> тела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997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поддержания гибкости суставов и т.д.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77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/>
              <a:t>И все потому, что вода это: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Среда, в которой протекают все обменные процессы организма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Главная составляющая циркулирующей в организме крови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«Транспортное средство»  в  пределах всего организма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Смазка для всех сочленений и органов тела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Основа пищеварительных соков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Основа для выведения отходов жизнедеятельности организма через почки и кожу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Регулятор температуры тела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Лучшее мочегонное средство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843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хотя сегодня нам предлагаются самые разнообразные напитки, которые на первый взгляд  вкуснее и привлекательнее воды.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Будем помнить, что  лучшим источником воды для организма</a:t>
            </a:r>
            <a:r>
              <a:rPr lang="ru-RU" baseline="0" dirty="0" smtClean="0"/>
              <a:t> в первую очередь является питьевая вода.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140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Еще</a:t>
            </a:r>
            <a:r>
              <a:rPr lang="ru-RU" baseline="0" dirty="0" smtClean="0"/>
              <a:t> одним источником является сочная растительная пища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42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мире, созданном Всевышним,</a:t>
            </a:r>
            <a:r>
              <a:rPr lang="ru-RU" baseline="0" dirty="0" smtClean="0"/>
              <a:t> </a:t>
            </a:r>
            <a:r>
              <a:rPr lang="ru-RU" dirty="0" smtClean="0"/>
              <a:t>много чудес. Мы к ним настолько привыкли, что даже не замечаем. Одно из таких удивительных чудес – обыкновенная вода.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876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«Но все-таки</a:t>
            </a:r>
            <a:r>
              <a:rPr lang="ru-RU" baseline="0" dirty="0" smtClean="0"/>
              <a:t> </a:t>
            </a:r>
            <a:r>
              <a:rPr lang="ru-RU" dirty="0" smtClean="0"/>
              <a:t>может быть безалкогольные напитки?» - спросите вы.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не быть голословным, давайте изучим</a:t>
            </a:r>
            <a:r>
              <a:rPr lang="ru-RU" baseline="0" dirty="0" smtClean="0"/>
              <a:t> их состав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4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Некоторые напитки содержат до 8 чайных ложечек сахара.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Поэтому организм вынужден переваривать их как обычную пищу.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Излишние калории, как известно, содействуют возникновению излишнего веса и колебанию уровня сахара в крови.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4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Другое свойство сладких напитков -  увеличение выделения желудком соляной кислоты, что приводит к раздражению (воспалению) слизистой оболочки желудка, к изжоге, нарушению пищеварения и как следствие к язвенной болезни.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841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Большинство газированных напитков содержат также фосфорную кислоту.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 этому поводу врачи говорят следующее.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75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Фосфорная кислота истощает запасы кальция в организме и тем самым приводит к повышенной хрупкости костей - остеопорозу.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247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«Может быть, в таком случае, напитки «без сахара» это то, что нам нужно?». </a:t>
            </a:r>
            <a:br>
              <a:rPr lang="ru-RU" dirty="0" smtClean="0"/>
            </a:br>
            <a:r>
              <a:rPr lang="ru-RU" dirty="0" smtClean="0"/>
              <a:t>Врачи считают, что хотя большинство диетических напитков не содержат в себе сахар  или калории, в их состав входят вещества, которые крайне негативно влияют на здоровье человека.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Их стоит остерегаться. Так, практически все напитки, с сахаром они или без, имеют в своем составе химические соединения, усиливающие  цвет или вкус, а также консерванты.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Многие из них раздражают слизистую оболочку желудка.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Они  также перегружают печень и почки, очищающие организм от этих токсических веществ.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Пейте воду – и все эти проблемы не будут вас касаться.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374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Какие преимущества имеет вода в сравнении с любыми другими напитками?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Вода не содержит в себе  калорий, которые нарушают процесс пищеварения и добавляют нежелательный вес.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Она не содержит раздражителей, которые разрушают чувствительную оболочку органов пищеварения, она всегда доступна и также дешева!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Выбирайте воду, и ваш выбор сделает вас здоровыми.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94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Вода необходима нам ежедневно, почему?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Потому что каждый день мы теряем воду.  Как это происходит?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118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обычные потери</a:t>
            </a:r>
            <a:r>
              <a:rPr lang="ru-RU" baseline="0" dirty="0" smtClean="0"/>
              <a:t> воды</a:t>
            </a:r>
            <a:r>
              <a:rPr lang="ru-RU" dirty="0" smtClean="0"/>
              <a:t> через невидимый и видимый пот.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637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Теряем влагу в процессе дыхания.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91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Священные</a:t>
            </a:r>
            <a:r>
              <a:rPr lang="ru-RU" baseline="0" dirty="0" smtClean="0"/>
              <a:t> книги </a:t>
            </a:r>
            <a:r>
              <a:rPr lang="ru-RU" dirty="0" smtClean="0"/>
              <a:t>Коран и </a:t>
            </a:r>
            <a:r>
              <a:rPr lang="ru-RU" dirty="0" err="1" smtClean="0"/>
              <a:t>Таурат</a:t>
            </a:r>
            <a:r>
              <a:rPr lang="ru-RU" dirty="0" smtClean="0"/>
              <a:t> говорят о том, что вода является даром Всевышнего, для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5064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Жидкость уходит из организма также через почки, с мочой. Кстати, наши почки перерабатывают более 188 литров воды ежедневно, пропуская через себя кровь. [4]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407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Организм затрачивает воду на процесс пищеварения.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433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Даже во время сна наш организм теряет воду.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Человек, который просто отдыхает, теряет приблизительно 2 литра воды ежедневно, через  почки, во время процесса пищеварения и дыхания.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такое большое количество воды организм теряет ежедневно, то необходимость восполнять потери становится важной задачей.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мы это не делаем, мы рискуем получить обезвоживание организма.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Каковы признаки обезвоживания? Что  мы должны об этом знать? [6]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85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Первое, что нужно помнить -  жажда не является подлинным индикатором того, что  нашему организму необходима вода и поэтому мы должны употреблять больше воды, чем подсказывают нам наши ощущения.</a:t>
            </a:r>
            <a:br>
              <a:rPr lang="ru-RU" dirty="0" smtClean="0"/>
            </a:br>
            <a:r>
              <a:rPr lang="ru-RU" dirty="0" smtClean="0"/>
              <a:t>Второе - цвет выделяемой почками мочи является одним из лучших индикаторов наличия воды в организме.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воды в организме достаточно, то моча будет светло-желтого цвета, почти бесцветной.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воды в организме недостаточно, моча будет насыщенного желтого или темно-желтого цвета.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089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Третье - признаками обезвоживания средней степени являются: головная боль, запор, усталость, сухость кожи. [7]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4393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Исходя из информации,</a:t>
            </a:r>
            <a:r>
              <a:rPr lang="ru-RU" baseline="0" dirty="0" smtClean="0"/>
              <a:t> которую мы получили возникает вопрос.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Какое количество воды нам следует </a:t>
            </a:r>
            <a:r>
              <a:rPr lang="ru-RU" baseline="0" dirty="0" smtClean="0"/>
              <a:t>выпивать ежедневно</a:t>
            </a:r>
            <a:r>
              <a:rPr lang="ru-RU" dirty="0" smtClean="0"/>
              <a:t>?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694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Прежде, чем ответить на этот вопрос, обратимся к интересным фактам из истории альпинизма.  Оказывается вода сыграла огромную роль в покорении Эвереста.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1952 г. шведы разработали план покорения самой высокой вершины мира, они сдались, когда до цели было всего 300 метров (800 футов). Что же случилось?</a:t>
            </a:r>
            <a:br>
              <a:rPr lang="ru-RU" dirty="0" smtClean="0"/>
            </a:br>
            <a:r>
              <a:rPr lang="ru-RU" dirty="0" smtClean="0"/>
              <a:t>Анализ показал, что альпинисты на протяжении всего восхождения пили менее 2-х стаканов воды в день.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результате взрослые мужчины довели себя до тяжелой степени обезвоживания, на огромной высоте.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925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Другая группа альпинистов из Англии, лидером которой был Эдмунд Хиллари, повторила попытку покорения Эвереста через год после описанных событий.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Его команда учла рекомендации медиков и выпивала в среднем 12 стаканов воды ежедневно.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6580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Безусловно.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Они одержали победу и первыми водрузили флаг своей страны на самой высокой горе мира.</a:t>
            </a:r>
            <a:br>
              <a:rPr lang="ru-RU" dirty="0" smtClean="0"/>
            </a:br>
            <a:r>
              <a:rPr lang="ru-RU" dirty="0" smtClean="0"/>
              <a:t>От чего зависела их победа или поражение?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376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Джон Хант, организатор Британской экспедиции, считает, что основой их успеха было достаточное употребление воды.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840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Священные</a:t>
            </a:r>
            <a:r>
              <a:rPr lang="ru-RU" baseline="0" dirty="0" smtClean="0"/>
              <a:t> книги </a:t>
            </a:r>
            <a:r>
              <a:rPr lang="ru-RU" dirty="0" smtClean="0"/>
              <a:t>Коран и </a:t>
            </a:r>
            <a:r>
              <a:rPr lang="ru-RU" dirty="0" err="1" smtClean="0"/>
              <a:t>Таурат</a:t>
            </a:r>
            <a:r>
              <a:rPr lang="ru-RU" dirty="0" smtClean="0"/>
              <a:t> говорят о том, что вода является даром Всевышнего, для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276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Сколько воды нам необходимо выпивать ежедневно?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126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Рекомендуется выпивать, по 6 - 8 стаканов воды в течение дня. [8] </a:t>
            </a:r>
            <a:br>
              <a:rPr lang="ru-RU" dirty="0" smtClean="0"/>
            </a:b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Одна мудрая поговорка гласит: 5 стаканов воды нужно выпивать, чтобы  остаться в живых, 8 стаканов – чтобы чувствовать себя прекрасно, 10 – чтобы быть молодым.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Является ли употребление такого количества воды действительно важным для организма? Конечно – «да»! Поэтому придерживайтесь следующего плана: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1575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Начинайте каждое утро с 2-х стаканов воды.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Обратите внимание, как скоро организм</a:t>
            </a:r>
            <a:r>
              <a:rPr lang="ru-RU" baseline="0" dirty="0" smtClean="0"/>
              <a:t> </a:t>
            </a:r>
            <a:r>
              <a:rPr lang="ru-RU" dirty="0" smtClean="0"/>
              <a:t>очистится и цвет мочи станет светло-желтым.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59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еще.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Всегда имейте при себе стакан или бутылочку с водой.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Неважно, где вы находитесь - на своем рабочем месте, на кухне, в спальне, или в других местах, где вы проводите большую часть вашего времени.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322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Пейте между приемами пищи.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 30 минут до еды.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через 1,5-2 часа после приема пищи, чтобы не прервать процесс пищеварения.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240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Поставьте перед собой цель - пить 8 и более стаканов чистой воды ежедневно.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 только вы привыкнете пить достаточное количество воды, вы сразу же ощутите разницу между вашим вялым,</a:t>
            </a:r>
            <a:r>
              <a:rPr lang="ru-RU" baseline="0" dirty="0" smtClean="0"/>
              <a:t> болезненным </a:t>
            </a:r>
            <a:r>
              <a:rPr lang="ru-RU" dirty="0" smtClean="0"/>
              <a:t>прошлым и прекрасным  настоящим.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1550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Какая вода лучше всего подходит для употребления? Некоторые бояться употреблять водопроводную воду, зная о том, насколько она загрязнена  тяжелыми металлами, радиоактивными веществами, удобрениями (пестицидами и гербицидами и сточными веществами).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6160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Большинство водопроводных систем проверяются ежедневно и если вода, которая течет из вашего крана, соответствует стандартам, то она настолько же безопасна, как и та, что продается в бутылках. Но при этом намного дешевле!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1205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 если вы уверенны, что в вашем населенном пункте вода плохая или желаете подстраховаться, пользуйтесь фильтром из активированного угля, который удалит большинство токсичных веществ и делает вкус воды довольно приятным.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самом деле проблема заключается в том, что большинство из нас страдает не от того, что пьет  воду, которая возможно загрязнена, а от недостаточного употребления воды.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387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Священное Писание часто  использует воду, чтобы проиллюстрировать физические и духовные благословения. </a:t>
            </a:r>
          </a:p>
          <a:p>
            <a:pPr marL="0" indent="0" algn="l">
              <a:buNone/>
            </a:pPr>
            <a:r>
              <a:rPr lang="ru-RU" dirty="0" smtClean="0"/>
              <a:t>В </a:t>
            </a:r>
            <a:r>
              <a:rPr lang="ru-RU" dirty="0" err="1" smtClean="0"/>
              <a:t>Откр</a:t>
            </a:r>
            <a:r>
              <a:rPr lang="ru-RU" dirty="0" smtClean="0"/>
              <a:t>. 22:17 Всевышний приглашает каждого живущего принять благословение.  Он говорит: «Приди! </a:t>
            </a:r>
            <a:r>
              <a:rPr lang="ru-RU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Пусть приходит мучимый жаждой! Кто хочет, пусть берет безвозмездный дар – воду жизни!»</a:t>
            </a:r>
            <a:r>
              <a:rPr lang="ru-RU" dirty="0" smtClean="0"/>
              <a:t> </a:t>
            </a:r>
          </a:p>
          <a:p>
            <a:pPr marL="0" indent="0" algn="l">
              <a:buNone/>
            </a:pPr>
            <a:endParaRPr lang="ru-RU" dirty="0" smtClean="0"/>
          </a:p>
          <a:p>
            <a:r>
              <a:rPr lang="ru-RU" dirty="0" smtClean="0"/>
              <a:t>Если Священное Писание призывает пить духовную воду жизни, то не забывайте пить и наилучшее лекарство природы, настоящее богатство - воду обыкновенную!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1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 водой мы соприкасаемся каждый день, наша жизнь без нее немыслима.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 понимаем ли мы, насколько вода важна для нашего здоровья? Именно о значении воды для нашего организма пойдет речь сегодня.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608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Коран сравнивает воду с</a:t>
            </a:r>
            <a:r>
              <a:rPr lang="ru-RU" baseline="0" dirty="0" smtClean="0"/>
              <a:t> эликсиром жизни!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</a:p>
          <a:p>
            <a:pPr marL="0" indent="0">
              <a:buNone/>
            </a:pP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</a:t>
            </a:r>
            <a:r>
              <a:rPr lang="ru-RU" sz="3200" b="0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Фуссилат</a:t>
            </a:r>
            <a:r>
              <a:rPr lang="ru-RU" sz="44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sz="28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41:39:</a:t>
            </a:r>
            <a:r>
              <a:rPr lang="ru-RU" sz="44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</a:p>
          <a:p>
            <a:pPr marL="0" indent="0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«Среди Его знамений – то, что ты видишь землю иссохшей, но когда Мы ниспосылаем на нее воду,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она приходит в движение и набухает. Воистину, Тот, Кто оживил ее, непременно оживит мертвецов. 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Он способен на всякую  вещь».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Примите этот дар Всевышнего – чистую прохладную воду и будьте здоровы и счастливы!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3376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Во имя Всевышнего, Милостивого и Милосердного примите в дар – чистую прохладную воду и будьте здоровы и счастливы! И да продлит Всевышний ваши дни на земле!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51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Можно ли вымыть грязную</a:t>
            </a:r>
            <a:r>
              <a:rPr lang="ru-RU" baseline="0" dirty="0" smtClean="0"/>
              <a:t> посуду </a:t>
            </a:r>
            <a:r>
              <a:rPr lang="ru-RU" dirty="0" smtClean="0"/>
              <a:t>в стакане воды. Станет ли она чистой? Это невозможно. А теперь рассмотрим другой вопрос. Вода очищает не только посуду, но и человеческий организм.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 мы не будем пить достаточное количество  воды, то изнутри наш организм будет напоминать гору плохо вымытой посуды.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Недостаток воды нарушает работу многих жизненно важных органов человеческого тела.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Все то, что должно быть удалено, задерживается в организме и отравляет его.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Опрос среди населения показал,</a:t>
            </a:r>
            <a:r>
              <a:rPr lang="ru-RU" baseline="0" dirty="0" smtClean="0"/>
              <a:t> что</a:t>
            </a:r>
            <a:r>
              <a:rPr lang="ru-RU" dirty="0" smtClean="0"/>
              <a:t> большинство людей употребляют воды намного меньше, чем рекомендуется медиками [1]. Самыми яркими показателями, которые говорят о недостаточном употреблении воды являются: неприятный запах изо рта, обращающий на себя внимание запах пота,  темный цвет и запах мочи.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6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Многие могут возразить: «Ведь в течение дня обычный человек выпивает жидкости вполне достаточно».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 примеру, в настоящее время безалкогольные напитки в большом количестве с удовольствием пьют не только дети, но и</a:t>
            </a:r>
            <a:r>
              <a:rPr lang="ru-RU" baseline="0" dirty="0" smtClean="0"/>
              <a:t> </a:t>
            </a:r>
            <a:r>
              <a:rPr lang="ru-RU" dirty="0" smtClean="0"/>
              <a:t>молодежь, и взрослые. (Вот статистика: обычный подросток в США и других развитых странах выпивает от двух до 3 бутылок безалкогольных напитков в день, а некоторые от 6 до 7.)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Многие взрослые любят пить чай или пиво больше, чем воду. Даже считается, что  чай, кофе и другие распространенные напитки, являются равноценными заменителями воды. Но врачи-диетологи считают такое мнение ошибочным. Организму на самом деле нужна чистая вода [2].</a:t>
            </a:r>
          </a:p>
          <a:p>
            <a:r>
              <a:rPr lang="ru-RU" dirty="0" smtClean="0"/>
              <a:t>И так,  мы все что-то пьем, вопрос в том, насколько наши любимые напитки полезны для здоровья?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110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Священное Писание призывает нас заботиться о наших телах. Забота о теле выражается и в том, что мы пьем. Наш Создатель призывает нас пить то, что поддерживает хорошее здоровье и тем самым воздавать славу Всевышнему. В </a:t>
            </a:r>
            <a:r>
              <a:rPr lang="ru-RU" dirty="0" err="1" smtClean="0"/>
              <a:t>Инджиле</a:t>
            </a:r>
            <a:r>
              <a:rPr lang="ru-RU" dirty="0" smtClean="0"/>
              <a:t>, в 1 Послании </a:t>
            </a:r>
            <a:r>
              <a:rPr lang="ru-RU" dirty="0" err="1" smtClean="0"/>
              <a:t>Паула</a:t>
            </a:r>
            <a:r>
              <a:rPr lang="ru-RU" dirty="0" smtClean="0"/>
              <a:t> в Коринф 10:31 мы читаем: «Стало быть, что бы вы ни делали, едите вы или пьете, делайте так, чтобы был прославляем Всевышний».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Чистая вода, лучше всего подходит для исполнения этих слов.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65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Почему простая чистая вода настолько важна?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Дело в том, что наши тела в той же мере зависят от воды, как автомобиль зависит от наличия жидкости в системе охлаждения.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E9225-6B79-4AE1-8725-4108AB019F1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02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F63F-C8B8-4783-89EF-93992B0F2406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6005-4EE4-4F0E-829A-0A6C62F0C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65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AF63F-C8B8-4783-89EF-93992B0F2406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F6005-4EE4-4F0E-829A-0A6C62F0C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2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ЗДОРОВАЯ ЖИЗНЬ </a:t>
            </a:r>
            <a:b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</a:br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- ПОДАРОК </a:t>
            </a:r>
            <a:r>
              <a:rPr lang="ru-RU" sz="11500" smtClean="0">
                <a:solidFill>
                  <a:srgbClr val="FFFF00"/>
                </a:solidFill>
                <a:latin typeface="DS Arabic" panose="04000506020000020004" pitchFamily="82" charset="0"/>
              </a:rPr>
              <a:t>В</a:t>
            </a:r>
            <a:r>
              <a:rPr lang="ru-RU" sz="8800" smtClean="0">
                <a:solidFill>
                  <a:srgbClr val="FFFF00"/>
                </a:solidFill>
                <a:latin typeface="DS Arabic" panose="04000506020000020004" pitchFamily="82" charset="0"/>
              </a:rPr>
              <a:t>СЕВЫШНЕГО</a:t>
            </a:r>
            <a:endParaRPr lang="ru-RU" sz="8800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0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96DDF6"/>
                </a:solidFill>
              </a:rPr>
              <a:t/>
            </a:r>
            <a:br>
              <a:rPr lang="ru-RU" b="1" smtClean="0">
                <a:solidFill>
                  <a:srgbClr val="96DDF6"/>
                </a:solidFill>
              </a:rPr>
            </a:br>
            <a: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Почему вода настолько важна?</a:t>
            </a:r>
            <a:b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64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Почему вода настолько важна?</a:t>
            </a:r>
            <a:b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3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Вода жизненно важна </a:t>
            </a:r>
            <a:b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для каждой клетки организма</a:t>
            </a:r>
            <a:endParaRPr lang="ru-RU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24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rgbClr val="CCECFF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rgbClr val="CCECFF"/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rgbClr val="CCECFF"/>
                </a:solidFill>
                <a:latin typeface="Monotype Corsiva" panose="03010101010201010101" pitchFamily="66" charset="0"/>
              </a:rPr>
              <a:t>Вода необходима</a:t>
            </a:r>
            <a:r>
              <a:rPr lang="ru-RU" b="1" smtClean="0">
                <a:solidFill>
                  <a:srgbClr val="CCECFF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CCECFF"/>
                </a:solidFill>
                <a:latin typeface="Arial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0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rgbClr val="CCECFF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rgbClr val="CCECFF"/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rgbClr val="CCECFF"/>
                </a:solidFill>
                <a:latin typeface="Monotype Corsiva" panose="03010101010201010101" pitchFamily="66" charset="0"/>
              </a:rPr>
              <a:t>Вода необходима</a:t>
            </a:r>
            <a:r>
              <a:rPr lang="ru-RU" b="1" smtClean="0">
                <a:solidFill>
                  <a:srgbClr val="CCECFF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CCECFF"/>
                </a:solidFill>
                <a:latin typeface="Arial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42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smtClean="0">
                <a:solidFill>
                  <a:srgbClr val="CCECFF"/>
                </a:solidFill>
                <a:latin typeface="Monotype Corsiva" panose="03010101010201010101" pitchFamily="66" charset="0"/>
              </a:rPr>
              <a:t/>
            </a:r>
            <a:br>
              <a:rPr lang="ru-RU" sz="6700" b="1" smtClean="0">
                <a:solidFill>
                  <a:srgbClr val="CCECFF"/>
                </a:solidFill>
                <a:latin typeface="Monotype Corsiva" panose="03010101010201010101" pitchFamily="66" charset="0"/>
              </a:rPr>
            </a:br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Вода необходима</a:t>
            </a:r>
            <a:r>
              <a:rPr lang="ru-RU" b="1" smtClean="0">
                <a:solidFill>
                  <a:srgbClr val="CCECFF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CCECFF"/>
                </a:solidFill>
                <a:latin typeface="Arial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54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Вода необходима</a:t>
            </a:r>
            <a:r>
              <a:rPr lang="ru-RU" b="1" smtClean="0">
                <a:solidFill>
                  <a:srgbClr val="CCECFF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CCECFF"/>
                </a:solidFill>
                <a:latin typeface="Arial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Вода необходима</a:t>
            </a:r>
            <a:r>
              <a:rPr lang="ru-RU" b="1" smtClean="0">
                <a:solidFill>
                  <a:srgbClr val="CCECFF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CCECFF"/>
                </a:solidFill>
                <a:latin typeface="Arial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3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Вода – это:</a:t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6000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6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Источники воды</a:t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6000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39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abic" panose="04000506020000020004" pitchFamily="82" charset="0"/>
              </a:rPr>
              <a:t>Вода</a:t>
            </a:r>
            <a:r>
              <a:rPr lang="ru-RU" sz="239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abic" panose="04000506020000020004" pitchFamily="82" charset="0"/>
              </a:rPr>
              <a:t/>
            </a:r>
            <a:br>
              <a:rPr lang="ru-RU" sz="239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abic" panose="04000506020000020004" pitchFamily="82" charset="0"/>
              </a:rPr>
            </a:br>
            <a:endParaRPr lang="ru-RU" sz="6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61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Источники воды</a:t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6000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92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Сладкие безалкогольные напитки</a:t>
            </a:r>
            <a:endParaRPr lang="ru-RU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Избыток  сахара</a:t>
            </a:r>
            <a:endParaRPr lang="ru-RU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02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Повышенная желудочная секреция</a:t>
            </a:r>
            <a:endParaRPr lang="ru-RU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02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Фосфорная  кислота</a:t>
            </a:r>
            <a:r>
              <a:rPr lang="ru-RU" b="1" smtClean="0">
                <a:solidFill>
                  <a:srgbClr val="AEE7F4"/>
                </a:solidFill>
              </a:rPr>
              <a:t/>
            </a:r>
            <a:br>
              <a:rPr lang="ru-RU" b="1" smtClean="0">
                <a:solidFill>
                  <a:srgbClr val="AEE7F4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5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Фосфорная кислота</a:t>
            </a:r>
            <a:r>
              <a:rPr lang="ru-RU" b="1" smtClean="0">
                <a:solidFill>
                  <a:srgbClr val="AEE7F4"/>
                </a:solidFill>
              </a:rPr>
              <a:t/>
            </a:r>
            <a:br>
              <a:rPr lang="ru-RU" b="1" smtClean="0">
                <a:solidFill>
                  <a:srgbClr val="AEE7F4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1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А если без сахара?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5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воды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2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Ежедневная потеря воды</a:t>
            </a:r>
            <a:endParaRPr lang="ru-RU" sz="6000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9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S Arabic" panose="04000506020000020004" pitchFamily="82" charset="0"/>
              </a:rPr>
              <a:t>«ОБЫКНОВЕННОЕ» ЧУДО</a:t>
            </a:r>
            <a:endParaRPr lang="ru-RU" sz="8000" dirty="0">
              <a:solidFill>
                <a:schemeClr val="accent5">
                  <a:lumMod val="20000"/>
                  <a:lumOff val="80000"/>
                </a:schemeClr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73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Ежедневная потеря воды</a:t>
            </a:r>
            <a:endParaRPr lang="ru-RU" sz="6000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43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Ежедневная потеря воды</a:t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6000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28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Ежедневная потеря воды</a:t>
            </a:r>
            <a:r>
              <a:rPr lang="ru-RU" b="1" smtClean="0">
                <a:solidFill>
                  <a:srgbClr val="AEE7F4"/>
                </a:solidFill>
                <a:latin typeface="Albertus Extra Bold" pitchFamily="34" charset="0"/>
              </a:rPr>
              <a:t/>
            </a:r>
            <a:br>
              <a:rPr lang="ru-RU" b="1" smtClean="0">
                <a:solidFill>
                  <a:srgbClr val="AEE7F4"/>
                </a:solidFill>
                <a:latin typeface="Albertus Extra Bold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7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Ежедневная потеря воды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32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Симптомы обезвоживания</a:t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6000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9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Симптомы обезвоживания</a:t>
            </a:r>
            <a:b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6000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      </a:t>
            </a:r>
            <a:br>
              <a:rPr lang="ru-RU" sz="48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Сколько воды нужно пить?</a:t>
            </a:r>
            <a:br>
              <a:rPr lang="ru-RU" sz="48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sz="4800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50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2 стакана в сутки</a:t>
            </a:r>
            <a:b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71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12 стаканов в сутки</a:t>
            </a:r>
            <a:b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64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Помогла  ли  вода? </a:t>
            </a:r>
            <a:endParaRPr lang="ru-RU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71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Начало, 1:9,10 </a:t>
            </a:r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1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Успех  в  воде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06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4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4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9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Сколько воды необходимо выпивать ?</a:t>
            </a:r>
            <a:br>
              <a:rPr lang="ru-RU" sz="49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                     </a:t>
            </a:r>
            <a:r>
              <a:rPr lang="ru-RU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08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Рекомендуется 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96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smtClean="0">
                <a:solidFill>
                  <a:srgbClr val="AEE7F4"/>
                </a:solidFill>
              </a:rPr>
              <a:t/>
            </a:r>
            <a:br>
              <a:rPr lang="ru-RU" b="1" i="1" smtClean="0">
                <a:solidFill>
                  <a:srgbClr val="AEE7F4"/>
                </a:solidFill>
              </a:rPr>
            </a:br>
            <a:r>
              <a:rPr lang="ru-RU" b="1" i="1" smtClean="0">
                <a:solidFill>
                  <a:srgbClr val="AEE7F4"/>
                </a:solidFill>
              </a:rPr>
              <a:t>   </a:t>
            </a:r>
            <a:r>
              <a:rPr lang="ru-RU" sz="4900" b="1" i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Начните утро с 2-х стаканов</a:t>
            </a:r>
            <a:r>
              <a:rPr lang="en-US" sz="4900" b="1" i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900" b="1" i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воды   </a:t>
            </a:r>
            <a:r>
              <a:rPr lang="ru-RU" b="1" i="1" smtClean="0">
                <a:solidFill>
                  <a:srgbClr val="AEE7F4"/>
                </a:solidFill>
              </a:rPr>
              <a:t/>
            </a:r>
            <a:br>
              <a:rPr lang="ru-RU" b="1" i="1" smtClean="0">
                <a:solidFill>
                  <a:srgbClr val="AEE7F4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91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 ещё …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00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Пейте  между приемами пищи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06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Поставьте цель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49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C99"/>
                </a:solidFill>
                <a:latin typeface="Arial" charset="0"/>
              </a:rPr>
              <a:t>   </a:t>
            </a:r>
            <a:br>
              <a:rPr lang="ru-RU" b="1" smtClean="0">
                <a:solidFill>
                  <a:srgbClr val="FFCC99"/>
                </a:solidFill>
                <a:latin typeface="Arial" charset="0"/>
              </a:rPr>
            </a:br>
            <a:r>
              <a:rPr lang="ru-RU" sz="6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Из крана или из магазина?</a:t>
            </a:r>
            <a:r>
              <a:rPr lang="ru-RU" sz="1600" b="1" smtClean="0">
                <a:solidFill>
                  <a:srgbClr val="FFCC99"/>
                </a:solidFill>
                <a:latin typeface="Arial" charset="0"/>
              </a:rPr>
              <a:t/>
            </a:r>
            <a:br>
              <a:rPr lang="ru-RU" sz="1600" b="1" smtClean="0">
                <a:solidFill>
                  <a:srgbClr val="FFCC99"/>
                </a:solidFill>
                <a:latin typeface="Arial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5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Из крана или из магазина?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27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Может быть фильтр?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33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39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 Откровение 22:17 </a:t>
            </a:r>
            <a:endParaRPr lang="ru-RU" sz="54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45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endParaRPr lang="ru-RU" sz="8800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28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Во имя Всевышнего</a:t>
            </a:r>
            <a:endParaRPr lang="ru-RU" sz="8800" b="1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4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Вода = жизнь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5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Пример из жизни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23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Весь мир что-то пьет…</a:t>
            </a:r>
            <a:endParaRPr lang="ru-RU" sz="5400" b="1" dirty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0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</a:t>
            </a:r>
            <a:r>
              <a:rPr lang="ru-RU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92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1817</Words>
  <Application>Microsoft Office PowerPoint</Application>
  <PresentationFormat>Экран (4:3)</PresentationFormat>
  <Paragraphs>224</Paragraphs>
  <Slides>52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Albertus Extra Bold</vt:lpstr>
      <vt:lpstr>Arial</vt:lpstr>
      <vt:lpstr>Arial Narrow</vt:lpstr>
      <vt:lpstr>Calibri</vt:lpstr>
      <vt:lpstr>Calibri Light</vt:lpstr>
      <vt:lpstr>DS Arabic</vt:lpstr>
      <vt:lpstr>Monotype Corsiva</vt:lpstr>
      <vt:lpstr>Wingdings</vt:lpstr>
      <vt:lpstr>Тема Office</vt:lpstr>
      <vt:lpstr>ЗДОРОВАЯ ЖИЗНЬ  - ПОДАРОК ВСЕВЫШНЕГО</vt:lpstr>
      <vt:lpstr>Вода </vt:lpstr>
      <vt:lpstr>«ОБЫКНОВЕННОЕ» ЧУДО</vt:lpstr>
      <vt:lpstr> Таурат, Начало, 1:9,10  </vt:lpstr>
      <vt:lpstr>Коран </vt:lpstr>
      <vt:lpstr>Вода = жизнь</vt:lpstr>
      <vt:lpstr>Пример из жизни</vt:lpstr>
      <vt:lpstr>Весь мир что-то пьет…</vt:lpstr>
      <vt:lpstr>Инджил </vt:lpstr>
      <vt:lpstr> Почему вода настолько важна? </vt:lpstr>
      <vt:lpstr>Почему вода настолько важна? </vt:lpstr>
      <vt:lpstr>Вода жизненно важна  для каждой клетки организма</vt:lpstr>
      <vt:lpstr> Вода необходима </vt:lpstr>
      <vt:lpstr> Вода необходима </vt:lpstr>
      <vt:lpstr> Вода необходима </vt:lpstr>
      <vt:lpstr> Вода необходима </vt:lpstr>
      <vt:lpstr> Вода необходима </vt:lpstr>
      <vt:lpstr> Вода – это: </vt:lpstr>
      <vt:lpstr> Источники воды </vt:lpstr>
      <vt:lpstr> Источники воды </vt:lpstr>
      <vt:lpstr>Сладкие безалкогольные напитки</vt:lpstr>
      <vt:lpstr>Избыток  сахара</vt:lpstr>
      <vt:lpstr>Повышенная желудочная секреция</vt:lpstr>
      <vt:lpstr>Фосфорная  кислота </vt:lpstr>
      <vt:lpstr> Фосфорная кислота </vt:lpstr>
      <vt:lpstr>А если без сахара?</vt:lpstr>
      <vt:lpstr>Преимущества воды</vt:lpstr>
      <vt:lpstr>Презентация PowerPoint</vt:lpstr>
      <vt:lpstr>Ежедневная потеря воды</vt:lpstr>
      <vt:lpstr>Ежедневная потеря воды</vt:lpstr>
      <vt:lpstr> Ежедневная потеря воды </vt:lpstr>
      <vt:lpstr> Ежедневная потеря воды </vt:lpstr>
      <vt:lpstr>Ежедневная потеря воды</vt:lpstr>
      <vt:lpstr> Симптомы обезвоживания </vt:lpstr>
      <vt:lpstr> Симптомы обезвоживания </vt:lpstr>
      <vt:lpstr>       Сколько воды нужно пить? </vt:lpstr>
      <vt:lpstr> 2 стакана в сутки </vt:lpstr>
      <vt:lpstr> 12 стаканов в сутки </vt:lpstr>
      <vt:lpstr>Помогла  ли  вода? </vt:lpstr>
      <vt:lpstr>Успех  в  воде</vt:lpstr>
      <vt:lpstr>  Сколько воды необходимо выпивать ?                       </vt:lpstr>
      <vt:lpstr>Рекомендуется </vt:lpstr>
      <vt:lpstr>    Начните утро с 2-х стаканов воды    </vt:lpstr>
      <vt:lpstr>И ещё …</vt:lpstr>
      <vt:lpstr>Пейте  между приемами пищи</vt:lpstr>
      <vt:lpstr>Поставьте цель</vt:lpstr>
      <vt:lpstr>    Из крана или из магазина? </vt:lpstr>
      <vt:lpstr>Из крана или из магазина?</vt:lpstr>
      <vt:lpstr>Может быть фильтр?</vt:lpstr>
      <vt:lpstr>Инджил, Откровение 22:17 </vt:lpstr>
      <vt:lpstr>Коран</vt:lpstr>
      <vt:lpstr>Во имя Всевышнего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ЗДОРОВАЯ ЖИЗНЬ  - ПОДАРОК ВСЕВЫШНЕГО</dc:title>
  <dc:creator>Svetlana</dc:creator>
  <cp:lastModifiedBy>Svetlana</cp:lastModifiedBy>
  <cp:revision>7</cp:revision>
  <dcterms:created xsi:type="dcterms:W3CDTF">2015-11-17T13:35:31Z</dcterms:created>
  <dcterms:modified xsi:type="dcterms:W3CDTF">2016-05-24T05:30:47Z</dcterms:modified>
</cp:coreProperties>
</file>