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61" r:id="rId17"/>
    <p:sldId id="275" r:id="rId18"/>
    <p:sldId id="276" r:id="rId19"/>
    <p:sldId id="277" r:id="rId20"/>
    <p:sldId id="278" r:id="rId21"/>
    <p:sldId id="279" r:id="rId22"/>
    <p:sldId id="274" r:id="rId23"/>
    <p:sldId id="280" r:id="rId24"/>
    <p:sldId id="281" r:id="rId25"/>
    <p:sldId id="259" r:id="rId26"/>
  </p:sldIdLst>
  <p:sldSz cx="9144000" cy="6858000" type="screen4x3"/>
  <p:notesSz cx="6858000" cy="9144000"/>
  <p:embeddedFontLst>
    <p:embeddedFont>
      <p:font typeface="Adventure" pitchFamily="2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444" autoAdjust="0"/>
  </p:normalViewPr>
  <p:slideViewPr>
    <p:cSldViewPr>
      <p:cViewPr>
        <p:scale>
          <a:sx n="30" d="100"/>
          <a:sy n="30" d="100"/>
        </p:scale>
        <p:origin x="-243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7EF1C-7B67-4C5E-BB67-94AA375E12F6}" type="datetimeFigureOut">
              <a:rPr lang="uk-UA" smtClean="0"/>
              <a:pPr/>
              <a:t>24.10.2015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D25C-EBE2-49A0-83B3-216D808271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 о старости и ее качестве, кроме питания есть еще одна сторона жизни, которая существенно влияет на качество жизни пожилых людей.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тема сегодня будет.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активными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Выберете вид физической активности, который будет доставлять вам удовольствие. Поставьте себе сначала скромную цель – заниматься ходьбой 10 минут 3 раза в неделю. Медленно увеличивайте дистанцию, продолжительность и число дней. Вы можете получить большую пользу, если будете сочетать аэробную, силовую активность с занятиями на гибкость. Выделите 30 минут или больше для занятий аэробикой. Занимайтесь силовыми упражнениями 2 или 3 раза в неделю.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Аэробная нагрузка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Ходьба. Плавание. Работа по дому или уход за садом. Активная игра с детьми.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Результат: Регулярные аэробные занятия помогут вам: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Терять или удерживать вес за счет сжигания калорий.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риск заболеваний сердца и инсульта благодаря тренировке сердечной мышцы, снижению артериального давления и уровня холестерина.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Сохранить подвижность суставов и понизить риск заболевания артритом.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Уменьшить стресс и поддерживать хорошее настроение.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Чувствовать себя более энергичными.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Встретить новых друзей.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Силовая нагрузка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Занятия с гантелями. Отжимания и подтягивания. Занятия по дому или уход за садом.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Результат: Регулярные занятия силовой нагрузкой помогут вам: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Сохранить силу мускулов и крепость костей.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Укрепить силы.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Избежать использования трости, палочки, продлевая работу ваших суставов.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риск травм, укрепив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опорнодвигательный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аппарат, и быстрее восстановиться после полученной травмы.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Удерживать или терять вес, так как мышцы сжигают больше калорий, чем жировая ткань.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Активность, направленная на удержание равновесия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Ходить с пятки на носок по прямой линии. Стоять на одной ноге. Вставать со стула и садиться на стул без помощи рук.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Результат: Регулярные занятия на поддержание равновесия помогут вам: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уравновешенными.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Избегать падений и травм.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Гибкость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Растяжка.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Результат: Регулярное поддержание гибкости поможет вам: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Стимулировать работу мышц и суставов.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Предупреждать неподвижность, свойственную пожилому возрасту.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Предупреждать травмы.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Снизить стресс.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Разные виды активности полезны. Например, аэробные упражнения с поднятиями рук эффективно воздействуют на сердечную мышцу, укрепляют силы рук. Вам не нужно заниматься четырьмя различными типами активности каждую неделю. Выберите ту активность, которая вам нравится.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Запомните: физическая активность улучшит ваше состояние!!!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активность на протяжении дня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много возможностей поддерживать активность без выделения специального времени для занятий. Вот некоторые советы, которые помогут вам увеличить ежедневную активность.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Ходите регулярно – постарайтесь 10 минут гулять после завтрака, обеда и ужина.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Наведите порядок в доме или гараже, помойте машину.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Прокатитесь на велосипеде и навестите своих друзей, которые живут неподалеку.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Приведем упражнения, способствующие сохранению подвижности и хорошего настроения в «совершеннолетнем» возрасте.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(не</a:t>
            </a:r>
            <a:r>
              <a:rPr lang="ru-RU" baseline="0" dirty="0" smtClean="0"/>
              <a:t> ссылайтесь на возраст)</a:t>
            </a:r>
          </a:p>
          <a:p>
            <a:r>
              <a:rPr lang="ru-RU" baseline="0" dirty="0" smtClean="0"/>
              <a:t>На фото старейший в мире марафонец </a:t>
            </a:r>
            <a:r>
              <a:rPr lang="ru-RU" baseline="0" dirty="0" err="1" smtClean="0"/>
              <a:t>Фауджа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Сингх</a:t>
            </a:r>
            <a:r>
              <a:rPr lang="ru-RU" baseline="0" dirty="0" smtClean="0"/>
              <a:t> родился в 1911 году. Из-за него мировым ассоциациям спорта уже дважды приходилось вводить дополнительную возрастную категорию. Он был обычным земледельцем, а заниматься бегом начал только в 89 лет, когда овдовел и искал себе занятие, чтобы отвлечься. Здесь ему 103 года.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упражнение.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Встаньте перед большим зеркалом, ноги вместе руки по швам, проверьте правильность осанки. Попробуйте вытянуться максимально вверх, постарайтесь как можно сильнее втянуть живот, в это время бедра и ноги остаются без движения, чтобы растягивание мышечного корсета было максимальным. Одновременное растягивание вверх и вниз – в этом заключается эффективность данного упражнения.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Второе упражнение.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Напрягите мышцы шеи, стараясь вытянуть ее как можно выше (плечи отведены назад).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Третье упражнение.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Вытягивайте руки вниз, насколько возможно.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Направление растягивания мышц рук противоположно направлению растягивания мышц шеи и плеч.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Следите, чтобы плечи не опускались вниз.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Четвертое упражнение.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Вытягивайте подбородок немного вперед и вверх так, чтобы почувствовалось напряжение мышц под подбородком. Теперь, начиная с подбородка, напрягайте все мышцы лица.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активность в «совершеннолетнем» возрасте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Оздоровительный эффект получает человек от физических упражнений на свежем воздухе (ходьба, бег трусцой, плавание, катание на лыжах, работа на садово-огородном участке и т. п.). Если нет возможности выйти из помещения, нужно заниматься дома – эти упражнения тоже очень полезны, так как могут быть отличным средством для профилактики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наращивания и укрепления мышечной массы и т. п.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Пятое упражнение.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Растягивайте мышцы голени и стопы, тянем носок на себя и от себя, вытягиваем руки перед собой, кисти тянем на себя и от себя.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Шестое упражнение.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тренировки мышц верхней половины туловища сядьте на стул со спинкой. Позвоночник упирается в спинку стула и вытягивается максимально вверх. При этом напрягайте мышцы диафрагмы и живота. Подбородок вытяните слегка вперед и вверх.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сохранения молодости принцип растягивания может применяться к любой мышечной группе, однако для достижения хороших результатов необходима упругость мышц всего тела.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Стоит особо сказать о преимуществах скандинавской ходьбы (это ходьба с использованием палок, похожих на лыжные).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Поддерживает тонус мышц одновременно верхней и нижней частей тела.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Тренирует около 90 % всех мышц тела.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Сжигает до 46 % больше калорий, чем обычная ходьба.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Уменьшает при ходьбе давление на колени и позвоночник.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Улучшает работу сердца и легких, увеличивает пульс на 10-15 ударов в минуту по сравнению с обычной ходьбой.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Идеальна для исправления осанки и решения проблем шеи и плеч.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Помогает подниматься.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Улучшает чувство равновесия и координацию.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Эффективное занятие для спортсменов, которым необходима постоянная тренировка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 и выносливости.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Возвращает к полноценной жизни людей с проблемами опорно-двигательного аппарата 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добры сами к себе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Из-за проблем со здоровьем, беспокойства об оплате счетов или по другим причинам многие пожилые люди чувствуют себя одиноко, грустно и напряженно или испытывают ежедневный стресс. Ощущения, подобные этим, могут стать источником потери энергии, чувства неспособности к каким-либо действиям, потери аппетита, переедания. Будьте добры сами к себе, и это поможет вам контролировать ваши чувства и эмоции, стать более энергичными, улучшить состояние здоровья.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несколько советов, которые помогут вам стать добрее самим к себе: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Высыпайтесь.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Поддерживайте отношения с семьей и друзьями.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Общайтесь с людьми, с которыми вам приятно общаться.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Постарайтесь работать неполную рабочую неделю, посвятите субботу посещению богослужения. Пусть этот день будет духовно восстановительным. И вы будете иметь силы и заряд бодрости для работы на следующей неделе.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Общайтесь с позитивно настроенными людьми и не теряйте надежды.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Выберете себе хобби, например, садоводство, приготовление пищи или благотворительность.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Запомните: никогда не поздно улучшить ваш рацион! Будьте более активны и добры к себе!!!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Ис.46.4.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Современный перевод MDR (1993)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вел вас, когда вы родились, и Я поведу вас, когда вы состаритесь, Я же буду вести вас, когда волосы ваши поседеют, ибо Я создал вас и Я вас спасу.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Возрастные изменения в организме физиологически неизбежны, но каждый человек способен их отдалить.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уже с 30-летнего возраста необходимо начинать борьбу за свое здоровье и сохранение активного долголетия.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Недостаточная физическая активность относится к факторам риска и преждевременного старения и развития заболеваний.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тех, кто ведет малоподвижный образ жизни, признаки приближающейся старости наступают значительно раньше и усугубляются с каждым днем, проявляясь нарастающим истощением физических и интеллектуальных сил. Образно говоря, движение является пищей для половины нашего тела, представленной мышцами. Без этой пищи мускулатура атрофируется. Регулярное разнообразное и продолжительное движение – это биологический закон, неподчинение которому влечет за собой не только дряблость и отсутствие привлекательности телесных форм, но и сотни тяжелых болезней.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Органы человека имеют большие резервы функций.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обычной повседневной деятельности используются лишь 35 % от его абсолютных возможностей. Остальные 65 % без тренировки не используются, и мышцы будут атрофироваться.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дорога к снижению адаптации.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Интенсивную физическую тренировку необходимо включать в обязательный режим дня не позднее 30 лет.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с этого возраста у современного человека начинается особенно бурное угасание функций и старение всех основных систем жизнеобеспечения.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Малоподвижный образ жизни приводит к общему нарушению обмена веществ. Из-за уменьшения экскурсии (движения) грудной клетки, диафрагмы и брюшной стенки создаются предпосылки для заболеваний дыхательной, пищеварительной и мочеполовой систем. У лиц с малоподвижным образом жизни вместе со снижением физической работоспособности уменьшается устойчивость к чрезвычайным воздействиям: холоду, жаре, кислородному голоданию. Организм ослабляется, вследствие чего все чаще возникают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аутоимунные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заболевания, аллергии. Длительная недостаточная мышечная активность, вызвавшая существенные изменения на всех уровнях жизнедеятельности организма, может привести к комплексу стойких расстройств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гипокинетическим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болезням (которые возникают по причине малоподвижности).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человека ослабевают внимание и память, появляются сонливость, вялость, бессонница, снижается общая психическая активность, падает настроение, ухудшается аппетит, появляется раздражение, постепенно нарушается координация движений, становится узкой и впалой грудь, появляются сутулость, болезни позвоночника, хронический колит, геморрой, камни в желчном пузыре и почках, снижается тонус мышц и сосудов. Активное движение, наоборот, благотворно влияет на психическую составляющую здоровья.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мышечной работы в кровь выделяются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эндорфины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и гормоны, снижающие болевые ощущения и улучшающие самочувствие и настроение.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Возрастает также уровень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энкефалинов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благотворно воздействующих на процессы центральной нервной системы, психические процессы и функции.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Эндорфины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энкефалины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способствуют выходу из депрессии, обретению душевного покоя, создают хорошее настроение.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движение – важнейший естественный фактор развития и поддержания здорового организма.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Советы для безопасной физической активности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активность полезна для вашего здоровья в любом возрасте. Если вы никогда не были физически активны, то вам следует начать заниматься этим сейчас, так как вы станете более энергичными и гибкими, увеличите свою силу. Благодаря этому вы продлите свою жизнь, снизите риск возникновения диабета II типа, заболеваний сердца, развития рака кишечника.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Посоветуйтесь с вашим врачом о том, как вы можете увеличить физическую активность.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Следите за тем, сколько времени вы уделяете разминке и растяжке.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Начинайте медленно, постепенно увеличивая нагрузку.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Прекращайте активность, если вы почувствовали боль.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Пейте достаточное количество воды.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Когда вы занимаетесь на свежем воздухе, одевайтесь легко летом и в удобную вам теплую одежду зимой.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Надевайте солнечные очки и головной убор.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Носите обувь, в которой вы чувствуете себя удобно.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915400" cy="1850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Очарование преклонного возраста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активными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Первое упражнение.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Второе упражнение.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Третье упражнение.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Четвертое упражнение.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00" y="609600"/>
            <a:ext cx="8458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 активность в «совершеннолетнем» возрасте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Пятое упражнение.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Шестое упражнение.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8305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добры сами к себе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Исаия 46.4.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533400"/>
            <a:ext cx="81534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Советы для безопасной физической активности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1863</Words>
  <PresentationFormat>Экран (4:3)</PresentationFormat>
  <Paragraphs>145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Adventure</vt:lpstr>
      <vt:lpstr>Calibri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Луговой Павел</cp:lastModifiedBy>
  <cp:revision>233</cp:revision>
  <dcterms:created xsi:type="dcterms:W3CDTF">2015-10-22T04:26:07Z</dcterms:created>
  <dcterms:modified xsi:type="dcterms:W3CDTF">2015-10-24T20:11:32Z</dcterms:modified>
</cp:coreProperties>
</file>