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89" r:id="rId4"/>
    <p:sldId id="261" r:id="rId5"/>
    <p:sldId id="259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8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0" r:id="rId22"/>
    <p:sldId id="291" r:id="rId23"/>
    <p:sldId id="293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586" autoAdjust="0"/>
  </p:normalViewPr>
  <p:slideViewPr>
    <p:cSldViewPr>
      <p:cViewPr varScale="1">
        <p:scale>
          <a:sx n="62" d="100"/>
          <a:sy n="62" d="100"/>
        </p:scale>
        <p:origin x="-10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9F4CC5-F9FF-4595-97CD-85E22DC0F984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0BB4F-B0C4-4650-9BE8-F95C7334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C00000"/>
                </a:solidFill>
              </a:rPr>
              <a:t>БАЗОВЫЙ ГАРДЕРОБ</a:t>
            </a:r>
            <a:endParaRPr lang="ru-RU" sz="50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02441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za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776864" cy="576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za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6489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za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92888" cy="597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5908a1b321b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80920" cy="53285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e3d911207a170f4b77cbc4166da7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6632"/>
            <a:ext cx="3024336" cy="6641976"/>
          </a:xfrm>
        </p:spPr>
      </p:pic>
      <p:pic>
        <p:nvPicPr>
          <p:cNvPr id="8" name="Содержимое 7" descr="1e4385d5b70608b91d99038be0777df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1" y="188640"/>
            <a:ext cx="3240359" cy="65527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64569ea6f563c767aba023ade45c275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9626" y="515813"/>
            <a:ext cx="3602374" cy="5721499"/>
          </a:xfrm>
        </p:spPr>
      </p:pic>
      <p:pic>
        <p:nvPicPr>
          <p:cNvPr id="9" name="Содержимое 8" descr="4ca12da322e1fa7c6b7735b6e2835e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9428" y="515813"/>
            <a:ext cx="3222972" cy="57214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ab25d88f763cada87b8cafaaff25f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3312368" cy="6120680"/>
          </a:xfrm>
        </p:spPr>
      </p:pic>
      <p:pic>
        <p:nvPicPr>
          <p:cNvPr id="6" name="Содержимое 5" descr="6d1bbcc59ff1e7fdc5902930f2f0424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55165"/>
            <a:ext cx="3096344" cy="61261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5b3accab42186b4a96623ab2ac586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3211865" cy="6165304"/>
          </a:xfrm>
        </p:spPr>
      </p:pic>
      <p:pic>
        <p:nvPicPr>
          <p:cNvPr id="6" name="Содержимое 5" descr="b30cb2d8cbee8bed47a14fe9381d6b4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332656"/>
            <a:ext cx="3024336" cy="618214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98680204091b072e0ca85b09a6e36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4104456" cy="5966123"/>
          </a:xfrm>
        </p:spPr>
      </p:pic>
      <p:pic>
        <p:nvPicPr>
          <p:cNvPr id="6" name="Содержимое 5" descr="a7d15e8b27ea96e43dc7a1e2b6bb54c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404664"/>
            <a:ext cx="2782053" cy="61261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47134620358f79d298b61eb6b0cac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548680"/>
            <a:ext cx="3816424" cy="5904656"/>
          </a:xfrm>
        </p:spPr>
      </p:pic>
      <p:pic>
        <p:nvPicPr>
          <p:cNvPr id="6" name="Содержимое 5" descr="6c80524dcb547ee646e4b483c4be55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723026" cy="59046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C00000"/>
                </a:solidFill>
              </a:rPr>
              <a:t>БАЗОВЫЙ ГАРДЕРОБ</a:t>
            </a:r>
            <a:endParaRPr lang="ru-RU" sz="50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pr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982916" cy="461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a92f04e5d59232f31865cf8d6bf2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76672"/>
            <a:ext cx="3744416" cy="5976664"/>
          </a:xfrm>
        </p:spPr>
      </p:pic>
      <p:pic>
        <p:nvPicPr>
          <p:cNvPr id="6" name="Содержимое 5" descr="59ad033865dd1dc66600843f7e3be1f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3809397" cy="601074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ШКОЛЬНАЯ ФОРМА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hkolnyy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35893"/>
            <a:ext cx="3960439" cy="5145435"/>
          </a:xfrm>
        </p:spPr>
      </p:pic>
      <p:pic>
        <p:nvPicPr>
          <p:cNvPr id="6" name="Содержимое 5" descr="Shkolnyy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235893"/>
            <a:ext cx="3401037" cy="51454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ШКОЛЬНАЯ ФОРМА</a:t>
            </a:r>
            <a:endParaRPr lang="ru-RU" sz="4400" dirty="0"/>
          </a:p>
        </p:txBody>
      </p:sp>
      <p:pic>
        <p:nvPicPr>
          <p:cNvPr id="5" name="Содержимое 4" descr="Shkolny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7872" y="1600200"/>
            <a:ext cx="3957256" cy="4525963"/>
          </a:xfrm>
        </p:spPr>
      </p:pic>
      <p:pic>
        <p:nvPicPr>
          <p:cNvPr id="6" name="Содержимое 5" descr="Shkolnyy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5985" y="1600200"/>
            <a:ext cx="314303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ШКОЛЬНАЯ ФОРМА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vap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960" y="1484784"/>
            <a:ext cx="4791120" cy="4320480"/>
          </a:xfrm>
        </p:spPr>
      </p:pic>
      <p:pic>
        <p:nvPicPr>
          <p:cNvPr id="12" name="Содержимое 11" descr="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0937" r="-1409" b="14062"/>
          <a:stretch>
            <a:fillRect/>
          </a:stretch>
        </p:blipFill>
        <p:spPr>
          <a:xfrm>
            <a:off x="3635896" y="1484784"/>
            <a:ext cx="5184576" cy="43204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ШКОЛЬНАЯ ФОРМА</a:t>
            </a:r>
            <a:endParaRPr lang="ru-RU" sz="4400" dirty="0"/>
          </a:p>
        </p:txBody>
      </p:sp>
      <p:pic>
        <p:nvPicPr>
          <p:cNvPr id="5" name="Содержимое 4" descr="eeadf8b9b3d047edd9d30cef560ca3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88431" cy="5256584"/>
          </a:xfrm>
        </p:spPr>
      </p:pic>
      <p:pic>
        <p:nvPicPr>
          <p:cNvPr id="6" name="Содержимое 5" descr="4b0596ad131edcf12daf5f9676310b7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268760"/>
            <a:ext cx="4968552" cy="525658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ШКОЛЬНАЯ ФОРМА</a:t>
            </a:r>
            <a:endParaRPr lang="ru-RU" sz="4400" dirty="0"/>
          </a:p>
        </p:txBody>
      </p:sp>
      <p:pic>
        <p:nvPicPr>
          <p:cNvPr id="5" name="Содержимое 4" descr="78ae4fd011a6376bcc96211a8260cc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3596943" cy="5184576"/>
          </a:xfrm>
        </p:spPr>
      </p:pic>
      <p:pic>
        <p:nvPicPr>
          <p:cNvPr id="6" name="Содержимое 5" descr="bcd72027b77b51165de719d51a6b9a0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3516015" cy="51845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696744" cy="640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5095906ffa5a8c31a5c3860dce2af9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672408" cy="6165304"/>
          </a:xfrm>
        </p:spPr>
      </p:pic>
      <p:pic>
        <p:nvPicPr>
          <p:cNvPr id="6" name="Содержимое 5" descr="b06c59fbb911e0d22bc3d64dc9721fa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3900656" cy="61206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4451e991b9a86ad45d4869a74ac61bbf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3816424" cy="6336704"/>
          </a:xfrm>
        </p:spPr>
      </p:pic>
      <p:pic>
        <p:nvPicPr>
          <p:cNvPr id="10" name="Содержимое 9" descr="f117de63b22477926cdca71187522cc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628196" cy="634000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4016"/>
            <a:ext cx="6624736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67328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ГАРДЕРОБ</a:t>
            </a:r>
            <a:r>
              <a:rPr lang="ru-RU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КОНСТРУКТОР</a:t>
            </a:r>
            <a:endParaRPr lang="ru-RU" sz="4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TB2KkvhcpXXXXajXXXXXXXXXXXX_!!1738926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59117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aa215ed6a2c43ee6008536db5a45e2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15813"/>
            <a:ext cx="4176464" cy="5793507"/>
          </a:xfrm>
        </p:spPr>
      </p:pic>
      <p:pic>
        <p:nvPicPr>
          <p:cNvPr id="8" name="Содержимое 7" descr="598599fffd294b1b3192ec67f21e656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7" y="144016"/>
            <a:ext cx="3456383" cy="65253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a40b57acd302ce19c4ce0ecb8be654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14840" y="116632"/>
            <a:ext cx="2841536" cy="6669360"/>
          </a:xfrm>
        </p:spPr>
      </p:pic>
      <p:pic>
        <p:nvPicPr>
          <p:cNvPr id="6" name="Содержимое 5" descr="de7366d7da1e5d415426e8cdf651413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404664"/>
            <a:ext cx="3024336" cy="596612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03f854834b444140fc77095cb9f58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858000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C00000"/>
                </a:solidFill>
              </a:rPr>
              <a:t>БАЗОВЫЙ ГАРДЕРОБ</a:t>
            </a:r>
            <a:endParaRPr lang="ru-RU" sz="50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Baza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21583" cy="4733354"/>
          </a:xfrm>
        </p:spPr>
      </p:pic>
      <p:pic>
        <p:nvPicPr>
          <p:cNvPr id="10" name="Содержимое 9" descr="Izy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888432" cy="46845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БАЗОВЫЙ ГАРДЕРОБ</a:t>
            </a:r>
            <a:endParaRPr lang="ru-RU" dirty="0"/>
          </a:p>
        </p:txBody>
      </p:sp>
      <p:pic>
        <p:nvPicPr>
          <p:cNvPr id="4" name="Содержимое 3" descr="Baz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6143034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rmAutofit/>
          </a:bodyPr>
          <a:lstStyle/>
          <a:p>
            <a:endParaRPr lang="ru-RU" sz="50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Baz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9288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z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32848" cy="550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Baz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34481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aza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34481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21</Words>
  <Application>Microsoft Office PowerPoint</Application>
  <PresentationFormat>Экран (4:3)</PresentationFormat>
  <Paragraphs>10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БАЗОВЫЙ ГАРДЕРОБ</vt:lpstr>
      <vt:lpstr>БАЗОВЫЙ ГАРДЕРОБ</vt:lpstr>
      <vt:lpstr>ГАРДЕРОБ КАК КОНСТРУКТОР</vt:lpstr>
      <vt:lpstr>БАЗОВЫЙ ГАРДЕРОБ</vt:lpstr>
      <vt:lpstr>БАЗОВЫЙ ГАРДЕРОБ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ШКОЛЬНАЯ ФОРМА</vt:lpstr>
      <vt:lpstr>ШКОЛЬНАЯ ФОРМА</vt:lpstr>
      <vt:lpstr>ШКОЛЬНАЯ ФОРМА</vt:lpstr>
      <vt:lpstr>ШКОЛЬНАЯ ФОРМА</vt:lpstr>
      <vt:lpstr>ШКОЛЬНАЯ ФОРМА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2018-02-10T13:53:21Z</dcterms:created>
  <dcterms:modified xsi:type="dcterms:W3CDTF">2018-02-10T16:32:35Z</dcterms:modified>
</cp:coreProperties>
</file>