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sldIdLst>
    <p:sldId id="256" r:id="rId3"/>
    <p:sldId id="261" r:id="rId4"/>
    <p:sldId id="262" r:id="rId5"/>
    <p:sldId id="263" r:id="rId6"/>
    <p:sldId id="260" r:id="rId7"/>
    <p:sldId id="258" r:id="rId8"/>
    <p:sldId id="257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44C"/>
    <a:srgbClr val="761C5C"/>
    <a:srgbClr val="723A02"/>
    <a:srgbClr val="842078"/>
    <a:srgbClr val="51133F"/>
    <a:srgbClr val="822076"/>
    <a:srgbClr val="A42895"/>
    <a:srgbClr val="B95E03"/>
    <a:srgbClr val="5F174A"/>
    <a:srgbClr val="63114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25" autoAdjust="0"/>
  </p:normalViewPr>
  <p:slideViewPr>
    <p:cSldViewPr showGuides="1">
      <p:cViewPr varScale="1">
        <p:scale>
          <a:sx n="64" d="100"/>
          <a:sy n="64" d="100"/>
        </p:scale>
        <p:origin x="-1416" y="-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21DEF-380D-4D0C-BB96-46FF3C19E3B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7D156-0947-491B-BDB2-7B3C5FEA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подумайте, что вы вообще не смеете интересоваться противоположным полом или рассчитывать в один прекрасный день выйти замуж, или встречаться с молодым человеком, или иметь постоянного друга. Это значит только одно: вы должны стараться оберегать свое сердце, ум и тело от рискованных шагов, которые могут поставить под угрозу ваше целомудрие.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вы выйдете замуж, сексуальная целостность будет для вас означать физическое, умственное, эмоциональное и духовное единение со своим мужем - и больше ни с кем, то есть ни с каким другим мужчиной вне брака.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Любой компромисс - физический, умственный, эмоциональный или духовный - нарушит вашу сексуальную целостность. От одного зараженного члена инфекция передается к другому, пока, наконец, не поразит весь организм и не лишит вас сексуальной целостности и полноты, которых желает для вас Бог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речь заходит о целомудрии, большинство людей надеются, что им дадут список всевозможных «делай» и «не делай», «можно» и «нельзя», «стоит» и «не стоит». Они хотят знать: До каких пределов можно действовать безнаказанно? Насколько далеко можно заходить? И что такое «слишком далеко»? Но уверяем вас, что такой перечень запретов и советов - далеко не лучший вариант ответа, ведь он касается только внешних, физических действий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 как быть с нашими внутренними побуждениями и мыслями, когда мы, например, выбираем, во что одеться, или решаем, как будем себя вести в том или ином случае?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 нужно такое мерило сексуальной целостности, которое включало бы не только наше физическое поведение, но также умственное и эмоциональное.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Павел говорит: «Делать можно все, что угодно, но не всякий поступок идет на пользу вам или другим людям. Старайтесь делать не то, что "позволе­но", а то, что будет лучше для всех, кого это касает­ся».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Рассмотрим несколько ситуаций:</a:t>
            </a: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 закона, который бы запрещал носить обтягивающую одежду, но каковы ваши мо­тивы, когда вы надеваете ее: стремитесь вы­глядеть прилично или хотите, чтобы парни провожали вас взглядом?</a:t>
            </a: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нашей стране существует свобода сло­ва, но всегда ли то, что вы говорите моло­дым людям, идет на благо им, или же ваши слова - всего лишь инструмент, с помощью которого вы манипулируете парнями, чтобы добиться от них своего?</a:t>
            </a: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Библия не налагает запрета на страстные поцелуи, но хорошо ли с вашей стороны провоцировать парня (не говоря уже о вас самих) возбуждаться сексуальными жела­ниями, которые не должны удовлетворять­ся вне брака?</a:t>
            </a:r>
            <a:endParaRPr lang="ru-RU" sz="120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 чем поступить тем или иным образом, всегда старайтесь распознать свое скрытое побуж­дение. В таблице приведены два вида вопросов, отвечая на одни из них (столбец слева), девушка придет к компромиссу со своей совестью, другие (справа) - помогут ей поступить целомудренно.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держим отчет перед Богом за все свои сознательные поступки. Если вы хотите быть целомудренной женщиной, вам придется распроститься с некоторыми из своих «свобод» (в одежде, в мыслях, в разговоре и поведении), чтобы, руководствуясь любовью, действовать так, как будет лучше для всех.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подведем итог сказанному. Если вы хотите быть сексуально и эмоционально целостной женщиной, следите за тем, чтобы ваши мысли, слова, эмоции и действия отражали внутреннюю красоту и искреннюю любовь к Богу, к другим людям и к себе. Это, конечно, не гарантирует полной свободы от неподобающих мыслей, слов, чувств или действий - просто вы будете очень стараться противиться этим искушениям и твердо держать­ся своих убеждений. Вы не станете провоцировать противоположный пол, стремясь удовлетворить свою жажду любовных чувств, и не будете подпи­тывать свои сексуальные фантазии. Вы не станете одеваться так, чтобы привлечь внимание мужчин, но это не значит, что вы ограничите свой гардероб юбками до пят и свитерами под горло. Вы будете одеваться модно, выглядеть отлично, а в глазах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кого-нибудь парня, может быть, даже сексуально (это, как вы понимаете, впечатление сугубо личное, так что некоторые ребята будут считать вас сексу­альной, даже если вы будете одеваться более чем скромно), но при этом побуждения ваши будут дале­ки от корысти или намерения соблазнить. Вы буде­те держать себя так, как подобает привлекательной молодой женщине, сознающей, что она не должна бросать тень на имя Бога.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значит быть целостной личностью? Это значит, что ваша жизнь представляет собой единое целое и что ни одна ее часть не входит в противоречие с другой. Человек, который верует во Христа и провозглашает себя  христианином, старается вести такую жизнь, которая бы ни в чем не расходилась с учением Иисуса. Если это ему удается, значит, он - целостная личность.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вы думаете, что целомудренная молодая женщина - это зануда и ледышка, которая никогда не позволяет себе посмеяться и повеселиться в обществе ребят, вы жестоко ошибаетесь. Она, как и любая из вас, вольна радоваться жизни и романтическим отношениям, но без того горького при­вкуса, который вносит в нашу жизнь сексуальная распущенность.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Распущенность - это то, что противоположно целомудрию. Она толкает вас на поступки, которые уводят ваш ум и сердце от Христа. Обычно рас­пущенность начинается с мелочей, но со временем разрастается в большой грех, который берет над вами власть.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лучше понять, что такое целомудрие, представьте свою сексуальность в виде стола. Стол, как известно, стоит на четырех ножках, которые придают ему устойчивость. Точно так же и наша сексуальность содержит четыре компонента, которые уравновешивают нашу жизнь. Если стол колченогий - предположим, отвалилась или сломалась одна ножка, - он легко теряет равновесие и перекашивается набок.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Представьте себе такую картину: свадьба, стол украшен различными яствами, напитки в хрустальных фужерах, серебряные приборы. Вносят свадебный торт, ставят его на стол перед молодоженами  и в этот момент одна из ножек стола сломалась…. Вы представляете что произошло?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как   обстоит дело, когда надламывается одна из «ножек» нашей сексуальности? Наша жизнь может превратиться в скользкий склон, ведущий к недовольству собой, распущенности, отвращению к себе и эмоциональному надлому.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мы уже говорили, наша сексуальность складывается из четырех различных аспектов: физического, умс­твенного, эмоционального и духовного. Сочетание этих составляющих формирует единственную в сво­ем роде личность, которой Бог предназначил вам быть.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снова повторим: ваша сексуальность - это не то, что вы делаете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это то, что вы есть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ваше естество состоит из тела, разума, сердца и духа (а не только из тела!). Итак, целомудрие, или сексуальная целостность, заключается  не просто в физическом воздержании. Она подразумевает чистоту всех аспектов существа тела, ума, сердца и души. Когда все четыре составляющих идеально выровнены, ваш «стол» (то есть ваша сексуальность) не потеряет равновесия, и будет держаться прочно.</a:t>
            </a:r>
          </a:p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девушки называют себя целомудренными только потому, что у них не было полового сношения, или потому, что они никогда не позволяли парню переступить границу своих трусиков. Правы ли они? Давайте хорошенько подумаем: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достичь физической, умственной, эмоциональной и духовной устойчивости, которых хочет от вас Бог, старайтесь не ставить свой «стол» на скользких склонах, то есть не идите ни на какие компромиссы с собой.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11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8F4474-0817-4C74-AC95-8E8B67F68141}" type="datetimeFigureOut">
              <a:rPr lang="ru-RU" smtClean="0"/>
              <a:pPr/>
              <a:t>11.04.2015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924104"/>
          </a:solidFill>
          <a:latin typeface="+mj-lt"/>
          <a:ea typeface="+mj-ea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5F174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5F17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5F17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3114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3114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772400" cy="2043659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ИСКУШЕНИЕ КАЖДОЙ ДЕВУКИ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6400800" cy="17526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Тема 3</a:t>
            </a:r>
          </a:p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«Сексуальность на четырех ножках»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F:\Мои документы\Мои рисунки\люди\женшины\ПРОЗРАЧНЫЕ\5f12c375732f.png"/>
          <p:cNvPicPr>
            <a:picLocks noChangeAspect="1" noChangeArrowheads="1"/>
          </p:cNvPicPr>
          <p:nvPr/>
        </p:nvPicPr>
        <p:blipFill>
          <a:blip r:embed="rId3" cstate="print"/>
          <a:srcRect l="68969"/>
          <a:stretch>
            <a:fillRect/>
          </a:stretch>
        </p:blipFill>
        <p:spPr bwMode="auto">
          <a:xfrm>
            <a:off x="251520" y="1052736"/>
            <a:ext cx="2016224" cy="60654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48264" y="6093296"/>
            <a:ext cx="148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ОЖС ВРСМ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1148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	</a:t>
            </a:r>
            <a:r>
              <a:rPr lang="ru-RU" sz="3600" b="1" dirty="0" smtClean="0">
                <a:solidFill>
                  <a:schemeClr val="tx1"/>
                </a:solidFill>
              </a:rPr>
              <a:t>Вы должны стараться оберегать свое сердце, ум и тело от рискованных шагов, которые могут поставить под угрозу ваше целомудрие</a:t>
            </a:r>
            <a:endParaRPr lang="ru-RU" sz="3600" b="1" dirty="0"/>
          </a:p>
        </p:txBody>
      </p:sp>
      <p:pic>
        <p:nvPicPr>
          <p:cNvPr id="2050" name="Picture 2" descr="D:\Мои документы\Мои рисунки\люди\вдвоем\Прозрачный\b1bc22c34ed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40768"/>
            <a:ext cx="4038600" cy="444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464496" cy="4525963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3600" b="1" dirty="0" smtClean="0">
                <a:solidFill>
                  <a:schemeClr val="tx1"/>
                </a:solidFill>
              </a:rPr>
              <a:t>Любой компромисс - физический, умственный, эмоциональный или духовный - нарушит вашу сексуальную целостность. </a:t>
            </a:r>
            <a:endParaRPr lang="ru-RU" b="1" dirty="0"/>
          </a:p>
        </p:txBody>
      </p:sp>
      <p:pic>
        <p:nvPicPr>
          <p:cNvPr id="3074" name="Picture 2" descr="D:\Мои документы\Мои рисунки\люди\вдвоем\Прозрачный\c06dc952559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97022"/>
            <a:ext cx="4038600" cy="353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Мои документы\Мои рисунки\Religion\библия\slovo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248844" cy="337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268760"/>
            <a:ext cx="5338936" cy="5184576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«Иисус сказал ему: возлюби Господа Бога твоего всем сердцем твоим и всею </a:t>
            </a:r>
            <a:r>
              <a:rPr lang="ru-RU" b="1" i="1" dirty="0" err="1" smtClean="0"/>
              <a:t>душею</a:t>
            </a:r>
            <a:r>
              <a:rPr lang="ru-RU" b="1" i="1" dirty="0" smtClean="0"/>
              <a:t> твоею и всем разумением твоим:  сия есть первая и наибольшая заповедь;  вторая же подобная ей: возлюби ближнего твоего, как самого себя;  на сих двух заповедях утверждается весь закон и пророки».</a:t>
            </a:r>
          </a:p>
          <a:p>
            <a:pPr algn="r">
              <a:buNone/>
            </a:pPr>
            <a:r>
              <a:rPr lang="ru-RU" b="1" i="1" dirty="0" smtClean="0"/>
              <a:t>(Мф.22:37-40)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Мои документы\Мои рисунки\Religion\библия\slovo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248844" cy="337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196752"/>
            <a:ext cx="5122912" cy="518457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sz="4000" b="1" i="1" dirty="0" smtClean="0"/>
              <a:t>«Все мне позволительно, но не все полезно; все мне позволительно, но не все </a:t>
            </a:r>
            <a:r>
              <a:rPr lang="ru-RU" sz="4000" b="1" i="1" dirty="0" err="1" smtClean="0"/>
              <a:t>назидает</a:t>
            </a:r>
            <a:r>
              <a:rPr lang="ru-RU" sz="4000" b="1" i="1" dirty="0" smtClean="0"/>
              <a:t>.  Никто не ищи своего, но каждый пользы другого». (1Кор.10:23-24)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Black" pitchFamily="34" charset="0"/>
              </a:rPr>
              <a:t>Рассмотрим несколько ситуаций: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37321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Нет закона, который бы запрещал носить обтягивающую одежду, но каковы ваши мотивы, когда вы надеваете ее: стремитесь выглядеть прилично или хотите, чтобы парни провожали вас взглядом?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В нашей стране существует свобода слова, но всегда ли то, что вы говорите молодым людям, идет на благо им, или же ваши слова - всего лишь инструмент, с помощью которого вы манипулируете парнями, чтобы добиться от них своего?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Библия не налагает запрета на страстные поцелуи, но хорошо ли с вашей стороны провоцировать парня (не говоря уже о вас самих) возбуждаться сексуальными желаниями, которые не должны удовлетворяться вне брака?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60649"/>
          <a:ext cx="8219256" cy="6327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4456"/>
                <a:gridCol w="4114800"/>
              </a:tblGrid>
              <a:tr h="68807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lt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Вопросы, ведущие к компромиссу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lt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Вопросы, ведущие к целомудрию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Нарушу ли я этим закон?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Будет ли это проявлением любви с моей стороны?</a:t>
                      </a:r>
                    </a:p>
                  </a:txBody>
                  <a:tcPr marL="68580" marR="68580" marT="0" marB="0"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Кто об этом узнает?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Не будет ли мне потом за это стыдно?</a:t>
                      </a:r>
                    </a:p>
                  </a:txBody>
                  <a:tcPr marL="68580" marR="68580" marT="0" marB="0"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Кто меня осудит?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Неужели это самое достойное, что я могу сделать?</a:t>
                      </a:r>
                    </a:p>
                  </a:txBody>
                  <a:tcPr marL="68580" marR="68580" marT="0" marB="0"/>
                </a:tc>
              </a:tr>
              <a:tr h="688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Принято ли это в нашем обществе?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Не противоречит ли это моим убеждениям?</a:t>
                      </a:r>
                    </a:p>
                  </a:txBody>
                  <a:tcPr marL="68580" marR="68580" marT="0" marB="0"/>
                </a:tc>
              </a:tr>
              <a:tr h="688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Так ли уж откровенно я одеваюсь?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Одета ли я так, чтобы привлекать к себе внимание?</a:t>
                      </a:r>
                    </a:p>
                  </a:txBody>
                  <a:tcPr marL="68580" marR="68580" marT="0" marB="0"/>
                </a:tc>
              </a:tr>
              <a:tr h="688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Как мне добиться того, чего я хочу?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Чем вызвано мое желание?</a:t>
                      </a:r>
                    </a:p>
                  </a:txBody>
                  <a:tcPr marL="68580" marR="68580" marT="0" marB="0"/>
                </a:tc>
              </a:tr>
              <a:tr h="688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Сойдет ли мне с рук то, что я скажу?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Может быть, лучше этого не говорить?</a:t>
                      </a:r>
                    </a:p>
                  </a:txBody>
                  <a:tcPr marL="68580" marR="68580" marT="0" marB="0"/>
                </a:tc>
              </a:tr>
              <a:tr h="688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Кому это принесет вред?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Кому это принесет пользу?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ои рисунки\Religion\Иисус-крест\тексты слайдов\Рисунок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37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Мы держим отчет перед Богом за все свои сознательные поступки.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5338936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Если вы хотите быть целомудренной женщиной, вам придется распроститься с некоторыми из своих «свобод» (в одежде, в мыслях, в разговоре и поведении).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и документы\Мои рисунки\Religion\Иисус-крест\тексты слайдов\Clip_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332656"/>
            <a:ext cx="52920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«Итак всякого, кто слушает слова Мои сии и исполняет их, уподоблю мужу благоразумному, который построил дом свой на камне; и пошел дождь, и разлились реки, и подули ветры, и устремились на дом тот, и он не упал, потому что основан был на камне. А всякий, кто слушает сии слова Мои и не исполняет их, уподобится человеку безрассудному, который построил дом свой на песке; и пошел дождь, и разлились реки, и подули ветры, и налегли на дом тот; и он упал, и было падение его великое».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Матфея 7:24-27</a:t>
            </a:r>
          </a:p>
          <a:p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значит быть целостной личностью?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5472608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smtClean="0"/>
              <a:t>Это значит, что ваша жизнь представляет собой единое целое и что ни одна ее часть не входит в противоречие с другой. </a:t>
            </a:r>
            <a:endParaRPr lang="ru-RU" b="1" dirty="0"/>
          </a:p>
        </p:txBody>
      </p:sp>
      <p:pic>
        <p:nvPicPr>
          <p:cNvPr id="1027" name="Picture 3" descr="F:\Мои документы\Мои рисунки\люди\женшины\ПРОЗРАЧНЫЕ\3aa48ce18af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1158351"/>
            <a:ext cx="1834178" cy="492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5400" b="1" dirty="0" smtClean="0"/>
              <a:t>Распущенность - это …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348880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54144C"/>
                </a:solidFill>
              </a:rPr>
              <a:t>то, что противоположно целомудрию.</a:t>
            </a:r>
            <a:endParaRPr lang="ru-RU" sz="5400" b="1" dirty="0">
              <a:solidFill>
                <a:srgbClr val="5414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</a:rPr>
              <a:t>Что такое целомудрие?</a:t>
            </a:r>
            <a:endParaRPr lang="ru-RU" sz="54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511256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433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608512" cy="44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3284984"/>
            <a:ext cx="615553" cy="1656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2800" b="1" i="1" dirty="0" smtClean="0"/>
              <a:t>Духовная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3429000"/>
            <a:ext cx="553998" cy="230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2400" b="1" i="1" dirty="0" smtClean="0"/>
              <a:t>Эмоциональная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3284984"/>
            <a:ext cx="553998" cy="18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2400" b="1" i="1" dirty="0" smtClean="0"/>
              <a:t>Умственная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3356992"/>
            <a:ext cx="553998" cy="18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2400" b="1" i="1" dirty="0" smtClean="0"/>
              <a:t>Физическая</a:t>
            </a:r>
            <a:endParaRPr lang="ru-RU" sz="2400" b="1" i="1" dirty="0"/>
          </a:p>
        </p:txBody>
      </p:sp>
      <p:sp>
        <p:nvSpPr>
          <p:cNvPr id="13" name="TextBox 12"/>
          <p:cNvSpPr txBox="1"/>
          <p:nvPr/>
        </p:nvSpPr>
        <p:spPr>
          <a:xfrm rot="21154212">
            <a:off x="1581106" y="2175721"/>
            <a:ext cx="293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Уравновешенная и целомудренная жизнь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1916832"/>
            <a:ext cx="35283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Наша сексуальность содержит четыре компонента, которые уравновешивают нашу жизнь. </a:t>
            </a:r>
            <a:endParaRPr lang="ru-RU" sz="3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445624" cy="200223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Сочетание этих составляющих формирует единственную в своем роде личность, которой Бог предназначил вам быть. </a:t>
            </a:r>
            <a:endParaRPr lang="ru-RU" sz="3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608512" cy="44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3284984"/>
            <a:ext cx="615553" cy="1656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2800" b="1" i="1" dirty="0" smtClean="0"/>
              <a:t>Духовная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3429000"/>
            <a:ext cx="553998" cy="230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2400" b="1" i="1" dirty="0" smtClean="0"/>
              <a:t>Эмоциональная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3284984"/>
            <a:ext cx="553998" cy="18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2400" b="1" i="1" dirty="0" smtClean="0"/>
              <a:t>Умственная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3356992"/>
            <a:ext cx="553998" cy="18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2400" b="1" i="1" dirty="0" smtClean="0"/>
              <a:t>Физическая</a:t>
            </a:r>
            <a:endParaRPr lang="ru-RU" sz="2400" b="1" i="1" dirty="0"/>
          </a:p>
        </p:txBody>
      </p:sp>
      <p:sp>
        <p:nvSpPr>
          <p:cNvPr id="13" name="TextBox 12"/>
          <p:cNvSpPr txBox="1"/>
          <p:nvPr/>
        </p:nvSpPr>
        <p:spPr>
          <a:xfrm rot="21154212">
            <a:off x="1435512" y="220003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Уравновешенная и целомудренная жизнь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ВАША СЕКСУАЛЬНОСТЬ – ЭТО НЕ ТО, ЧТО ВЫ ДЕЛАЕТА, А ТО ЧТО ВЫ ЕСТЬ 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1988840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Целомудрие, или сексуальная целостность, заключается  не просто в физическом воздержании. Она подразумевает чистоту всех аспектов существа тела, ума, сердца и души.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ln>
                  <a:solidFill>
                    <a:schemeClr val="tx1"/>
                  </a:solidFill>
                </a:ln>
              </a:rPr>
              <a:t>Скользкие склоны</a:t>
            </a:r>
            <a:endParaRPr lang="ru-RU" sz="6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Может быть, у вас никогда не было интимной близости, но вы позволяете парню класть руку вам на грудь (</a:t>
            </a:r>
            <a:r>
              <a:rPr lang="ru-RU" b="1" i="1" dirty="0" smtClean="0"/>
              <a:t>Это пример физического компромисса</a:t>
            </a:r>
            <a:r>
              <a:rPr lang="ru-RU" dirty="0" smtClean="0"/>
              <a:t>.)</a:t>
            </a:r>
          </a:p>
          <a:p>
            <a:pPr lvl="0"/>
            <a:r>
              <a:rPr lang="ru-RU" dirty="0" smtClean="0"/>
              <a:t>Может быть, вы твердо решили ждать настоящей любви, но ходите на собрания своей молодежной группы не ради того, чтобы лучше узнать Бога, а только для того, чтобы присмотреть себе симпатичного парня? Не кажется ли вам, что ваша система ценностей нуждается в исправлении? (</a:t>
            </a:r>
            <a:r>
              <a:rPr lang="ru-RU" b="1" i="1" dirty="0" smtClean="0"/>
              <a:t>Это пример духовного компромисса</a:t>
            </a:r>
            <a:r>
              <a:rPr lang="ru-RU" dirty="0" smtClean="0"/>
              <a:t>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ln>
                  <a:solidFill>
                    <a:schemeClr val="tx1"/>
                  </a:solidFill>
                </a:ln>
              </a:rPr>
              <a:t>Скользкие склоны</a:t>
            </a:r>
            <a:endParaRPr lang="ru-RU" sz="6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Может быть, вы никогда не целовались с мальчиком, но смотрите порнографию, читаете развратные романы или слушаете эротически окрашенную музыку, представляете себе интимные ласки или близость с человеком, с которым не состоите в браке? (</a:t>
            </a:r>
            <a:r>
              <a:rPr lang="ru-RU" b="1" i="1" dirty="0" smtClean="0"/>
              <a:t>Это пример умственного компромисса</a:t>
            </a:r>
            <a:r>
              <a:rPr lang="ru-RU" dirty="0" smtClean="0"/>
              <a:t>.)</a:t>
            </a:r>
          </a:p>
          <a:p>
            <a:pPr lvl="0"/>
            <a:r>
              <a:rPr lang="ru-RU" dirty="0" smtClean="0"/>
              <a:t>Может быть, физически вы остаетесь девственницей, но постоянно ведете рискованную игру с парнями, чтобы получить желаемое удовлетворение? (</a:t>
            </a:r>
            <a:r>
              <a:rPr lang="ru-RU" b="1" i="1" dirty="0" smtClean="0"/>
              <a:t>Это пример эмоционального компромисса.</a:t>
            </a:r>
            <a:r>
              <a:rPr lang="ru-RU" dirty="0" smtClean="0"/>
              <a:t>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51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02376FE-3D92-4ABE-B8A4-D696EE00E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TS010362651</Template>
  <TotalTime>0</TotalTime>
  <Words>1949</Words>
  <Application>Microsoft Office PowerPoint</Application>
  <PresentationFormat>Экран (4:3)</PresentationFormat>
  <Paragraphs>101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TS010362651</vt:lpstr>
      <vt:lpstr>ИСКУШЕНИЕ КАЖДОЙ ДЕВУКИ</vt:lpstr>
      <vt:lpstr>Что значит быть целостной личностью? </vt:lpstr>
      <vt:lpstr>Слайд 3</vt:lpstr>
      <vt:lpstr>Что такое целомудрие?</vt:lpstr>
      <vt:lpstr>Слайд 5</vt:lpstr>
      <vt:lpstr>Сочетание этих составляющих формирует единственную в своем роде личность, которой Бог предназначил вам быть. </vt:lpstr>
      <vt:lpstr>ВАША СЕКСУАЛЬНОСТЬ – ЭТО НЕ ТО, ЧТО ВЫ ДЕЛАЕТА, А ТО ЧТО ВЫ ЕСТЬ !</vt:lpstr>
      <vt:lpstr>Скользкие склоны</vt:lpstr>
      <vt:lpstr>Скользкие склоны</vt:lpstr>
      <vt:lpstr>Слайд 10</vt:lpstr>
      <vt:lpstr>Слайд 11</vt:lpstr>
      <vt:lpstr>Слайд 12</vt:lpstr>
      <vt:lpstr>Слайд 13</vt:lpstr>
      <vt:lpstr>Рассмотрим несколько ситуаций:</vt:lpstr>
      <vt:lpstr>Слайд 15</vt:lpstr>
      <vt:lpstr>Мы держим отчет перед Богом за все свои сознательные поступки.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2012-03-23T07:37:26Z</dcterms:created>
  <dcterms:modified xsi:type="dcterms:W3CDTF">2015-04-11T14:33:50Z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TC103626519990</vt:lpwstr>
  </property>
</Properties>
</file>