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7"/>
    <p:restoredTop sz="64403"/>
  </p:normalViewPr>
  <p:slideViewPr>
    <p:cSldViewPr snapToGrid="0" snapToObjects="1">
      <p:cViewPr>
        <p:scale>
          <a:sx n="50" d="100"/>
          <a:sy n="50" d="100"/>
        </p:scale>
        <p:origin x="-226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8CB5-B90B-2C49-8A40-899E8599E531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2E8A4-8E59-9B49-A4F4-F414F176C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30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omen.adventist.org/ministry-idea-card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omen.adventist.org/outreach-is-for-everyone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Благовестие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всех: руководство по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евангелизму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отдела женского служения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Appendix J,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Служение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«Посей семя», автор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Хизер-Дон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Смолл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(Silver Spring, Maryland: General Conference Women’s Ministries), 117, 118.</a:t>
            </a:r>
          </a:p>
          <a:p>
            <a:endParaRPr lang="en-US" dirty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Ресурсы по миссионерскому служению отдела женского служения: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Открытка «Посей семя» и 9 других открыток с идеями для служения: 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women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adventist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org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ministry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idea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cards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Благовестие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всех: руководство по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евангелизму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отдела женского служения: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://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women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adventist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org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/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outreach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-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is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-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for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-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everyone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31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любите готовить? Вы можете приготовить еду для какого-нибудь больного. Или для того, кто потерял любимого человека. Вы можете научить некоторых своих соседей или коллег готовить полезную для здоровья пищу. Вы можете испечь хлеб и взять его в приют для бездомных или отнести новому соседу. Этим вы будете сеять семена любви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2198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 любите делать поделки? Вы можете делать открытки и дарить их людям, которых встречаете каждый день в супермаркете, аптеке, отеле, аэропорту. Оставьте открытку со словами благодарности и поддержки для них и текстом на сегодняшний день. Этим вы посеете семена Божьей любви.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9893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пожилая и плохо ходите? Вы можете взять свою телефонную книгу и каждый день звонить нуждающимся и предлагать помолиться об их проблемах. Вы будете удивлены тем, как много людей готовы поделиться своими переживаниями с совершенно незнакомым человеком, и будут рады вашей молитве о них. Этим вы посеете семена Божьей любви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0636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Скажите спасибо служащему автостоянки с улыбкой. Этим вы посеете семена 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5038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любите слушать? Тогда найдите время, чтобы выслушать людей, которые изо всех сил пытаются избавиться от боли и проблем. Многие отчаянно нуждаются в том, чтобы кто-то выслушал их и разделил их чувства. Этим вы посеете семена Божьей 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4957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Предложите добровольно обучать детей в церкви или в вашем районе, которые не успевают по школьной программе. Этим вы посеете семена Божьей любви.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Возможно, вы не сможете собрать плоды семян, которые посадили. Но это нормально. Когда Бог использует нас, чтобы сеять семя Своей любви в чьей-то жизни, Он Сам взращивает его. Он пошлет дождь, Свой Святой Дух, чтобы помочь тому маленькому растению взойти из семени. Он пошлет других людей подкормить растение, чтобы оно росло, пока не достигнет зрелости. И тогда Бог пошлет жнецов. Многие из вас никогда не увидят этих людей, но это нормально. Иисус сказал, кто-то сеет, а кто-то жнет.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4282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сеющий или жнущий? Даже если вы чувствуете, что не многие призваны пожинать, мы все призваны сеять. Каждый член церкви призван участвовать в великой работе проповеди евангелия миру.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1958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 в том, что делаешь ты? Пусть Бог поможет вам раскрыть вашу роль - как сеятеля или жнеца. И как только вы это узнаете, выйдите вперед и воспользуйтесь даром, способностью, талантом, тем, что вы любите делать, чтобы достичь людей, посеяв семена любви в их жизни.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Благовестие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всех: руководство по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евангелизму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отдела женского служения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Appendix J,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Служение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«Посей семя», автор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Хизер-Дон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Смолл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(Silver Spring, Maryland: General Conference Women’s Ministries), 117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408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Ибо в этом случае справедливо изречение: «один сеет, а другой жнет», Иоанна 4:37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слова были сказаны Иисусом Его ученикам, когда Он стоял, наблюдая за женщиной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Самарянкой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людьми, которым она рассказала о Нем. Ученики вернулись, принеся пищу для Иисуса. Но Иисус не хотел земной пищи. Вместо этого Он сказал: «Моя пища есть творить волю Пославшего Меня и совершить дело Его» (Иоанна 4:34). Иисус знал, что Его цель на этой земле - исполнить волю Своего отца. Знаете ли вы Божью волю для вашей жизни?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Иисус посмотрел на большую группу людей, идущих к Нему, Он сказал ученикам, что урожай, который, как они думали, был в будущем, на самом деле был готов прямо сейчас, в тот самый день (см. Иоанна 4:35).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510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я бы хотела особенное внимание обратить на следующие слова Иисуса. Он сказал им: «Жнущий получает награду и собирает плод в жизнь вечную, так что и сеющий и жнущий вместе радоваться будут, ибо в этом случае справедливо изречение: «один сеет, а другой жнет» (Иоанна 4:36, 37).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299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Иисус имел в виду, говоря это? Когда мы думаем о цикле посадки и сбора урожая, нетрудно понять Его иллюстрацию и ее применение. Некоторые люди будут сеять семена Евангелия в жизни людей, а другие будут пожинать плоды той работы, которую совершил кто-то другой.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полностью понимаете значение того, что Он говорит? Возможно, мы считаем, что только определенные люди призваны сеять «доброе семя» Евангелия и также пожинать плоды. Мы думаем об этом как о работе только определенных людей, таких как пастора, пресвитеров, евангелистов или обученных библейских работников, в общем, тех, у кого есть дар проводить библейские уроки. Многие из нас даже не думают о том, что нас может призвать сам Бог стать сеятелями или, возможно, жнецами.  Мы думаем, что эти задачи, эти обязанности - для других людей. Но внимательный взгляд на эти стихи из Иоанна может изменить нашу точку зрения.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Иисус говорит, что есть люди, которые жнут, но не сеют.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066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Возникает вопрос: «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же посеял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?». Кто бы это ни был, они были сосредоточены на посеве. Они не печалились, что кто-то другой пожнет то, что посеяли они, что кто-то другой присвоит эту заслугу. Они были сеятелями, распространяющими благую весть Евангелия.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посмотрим на еще один текст, в котором говорится о Божьих целях для нашей жизни.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«Итак, идите, научите все народы, крестя их во имя Отца и Сына и Святого Духа…»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Мф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28:19).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80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Здесь Бог призывает всех верующих, каждого из нас, пойти и рассказать миру. Без сомнения, то, как мы говорим, как мы делимся Евангелием, будет различным. Дары, таланты и способности, которые дает нам Бог, варьируются. Один человек - учитель, другой - домохозяйка, третий - медицинский техник, четвертый - архитектор. Какую бы работу вы ни выполняли, чтобы свести концы с концами, помните, что это не ваша высшая цель. Это только один из способов, который дал вам Бог, чтобы выполнить ваше жизненное предназначение, заключающееся в том, чтобы «пойти» и рассказать миру об Иисусе.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рассказывает своим ученикам об Иисусе своей добротой, терпением, справедливостью. Домохозяйка рассказывает об Иисусе своей семье и соседям через вкусную еду, гостеприимство, заботу о других, примером своей религиозной жизни. Также тихой проповедью могут быть честность, производительность, спокойный характер и даже аккуратность рабочего. И так далее.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35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нас есть много способов посеять семена, но лучший способ - это посеять семена любви в жизни людей, которых мы встречаем.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можем не знать, как проводить библейский урок. Мы можем не знать, как убедить кого-то, что седьмой день - суббота. Но мы все можем сеять семена любви в чьей-то жизни.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795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1200" dirty="0" smtClean="0"/>
              <a:t>Это был метод Иисуса (Служение исцеления, с. 143). Он сосредоточился на любви к своему Отцу. Он заводил искренние, заботливые дружеские отношения, и в результате люди верили в Него. Он настолько заботился о людях, что делал все возможное, чтобы удовлетворить их нужды. Иисус сеял семена любви в жизни людей, и в результате сердца открывались, чтобы Он мог рассказать им о Своем Отце. Иисус сажал семена любви. Ты можешь сделать это?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Да, мы все можем. </a:t>
            </a:r>
            <a:endParaRPr lang="en-US" sz="1200" dirty="0" smtClean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можете подумать, как же мне посеять семена в чьей-то жизни? Позвольте поделиться некоторыми идеями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5822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любите читать? Вы можете посетить пожилых людей в доме престарелых и почитать им. Пойдите в больницу и читайте для тех, кто не может читать для себя. Кто-то в вашем районе может заболеть и будет рад, если кто-то ему почитает. Этим вы посеете семена Божьей любви.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E8A4-8E59-9B49-A4F4-F414F176C47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453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61C9E4-D7E2-F646-9617-6D3C360B1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2E8E064-916C-8B4F-B782-E61059BA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EAF138-4CBA-074E-A2F2-B8D4F8FF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514-1AA7-6F4A-B61D-098F2015BAF5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CAC507-2AAD-1F40-AB48-84C329B7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C3609-0098-8C4C-ABE6-BB25B042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D5D-78A5-AC4C-83B3-C7D573BA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362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8C66F4-6679-8240-A3EB-416B33C1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C7F1FC-0AA2-AB43-B485-09540C149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5AF67C-6DB6-6F43-9AFE-57D4F48E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514-1AA7-6F4A-B61D-098F2015BAF5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E738D5-9AB8-7943-8D10-8F2A1139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F73302-DBD5-9345-BDA9-48A19541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D5D-78A5-AC4C-83B3-C7D573BA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461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FE7A0B2-1D1A-A945-A3D6-B371E6A06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A202DEE-5028-BD4C-B9BD-90A10D229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9D2E5D-B171-094C-A351-39FF420A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514-1AA7-6F4A-B61D-098F2015BAF5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5FDC6E-4163-394D-ABBA-4875B503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62A2AF-7B4E-A247-8A16-E2BD2B31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D5D-78A5-AC4C-83B3-C7D573BA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70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B4F807-0C9B-A045-988A-95671C47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2E7165-B95A-EE47-8191-81D7842F8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8B3794-02A7-CC49-9434-2214B541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514-1AA7-6F4A-B61D-098F2015BAF5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BABD29-0A92-6F4D-94D1-F1C1F93E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C36D12-4DDD-0142-ABBA-81921E46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D5D-78A5-AC4C-83B3-C7D573BA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067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B163F4-6BA9-D748-AAA0-A3E4BFF9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E922B6-E54E-9C40-9CC8-C67EACC0E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DABD5F-C6AD-6F4D-ABA9-EA9BE99F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514-1AA7-6F4A-B61D-098F2015BAF5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8F3534-3A12-4546-A2EC-35815813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A90879-6E8B-E24C-9852-ADDD5F4A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D5D-78A5-AC4C-83B3-C7D573BA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2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C65E0C-7690-F04D-9F5A-B7A8ED4C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336199-A8F4-9541-B8D6-9B649EB90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E5D90B-EE05-D747-884B-B2FDCE74F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C1AD2E-39B6-1E4F-BEE5-44697C56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514-1AA7-6F4A-B61D-098F2015BAF5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D89605-CDA9-584A-B0E6-6894610A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553A39-7EAA-DE4E-8D33-4F3AA399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D5D-78A5-AC4C-83B3-C7D573BA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891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FEABF3-FBD0-2C4D-9E01-50CAB9A4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F2891-62A9-884F-8381-C7335FD5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57888B2-8F3C-3940-A8C0-2893667E6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4EB16C-31CA-314D-885F-18E3EEA2C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B6C2667-2DF6-914C-9E42-D186B8F20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1C51D04-2789-474E-8E71-C3424768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514-1AA7-6F4A-B61D-098F2015BAF5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6A0C22A-DC95-864E-9DCD-05F29649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70C1009-4702-6441-AB34-412485F7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D5D-78A5-AC4C-83B3-C7D573BA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351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04FCA0-1B79-C940-855D-0B14A622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38B2B86-B444-C446-9717-4FB2FAAF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514-1AA7-6F4A-B61D-098F2015BAF5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55534D2-2EE9-2447-8764-2262DEB2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37B8E5F-4DC8-DD4C-B675-00E7BD4C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D5D-78A5-AC4C-83B3-C7D573BA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15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CC16CD9-A295-1C4F-94E6-FF9764F0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514-1AA7-6F4A-B61D-098F2015BAF5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8B74C7B-C994-1F4A-80C2-56BAE5DC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2ED5A0-7646-6747-8F56-A4BDC4D8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D5D-78A5-AC4C-83B3-C7D573BA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94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FDFC-C392-3C45-BBC8-2ACA2E19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9288DA-3AAE-0E45-AE7B-4160E4598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45BAE2-B563-944F-A341-763B64038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8833F9-EBEE-B043-A6FB-DCD28EC2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514-1AA7-6F4A-B61D-098F2015BAF5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67F190-D61B-6242-8FBB-A9CB5BD9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A3D555-C6D8-3F49-A96D-8FB6488C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D5D-78A5-AC4C-83B3-C7D573BA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28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BF8D70-85E0-6649-BD7C-3CF60E9A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5ADDA5F-0593-1E46-973F-0280BFC27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736E60-7789-CA45-9401-16EB1FAFA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7D71A2-BF93-B64F-8841-5C975091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514-1AA7-6F4A-B61D-098F2015BAF5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4ED174-F987-CA46-A8EB-3D103A6A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21BE56-08FE-F44F-83EA-1ACD1E1E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D5D-78A5-AC4C-83B3-C7D573BA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87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A1FBFCE-8479-5D43-8939-D1F77B19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1FA4F7-C10D-5A48-8D64-398A06A7F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EC5BD2-8588-1D4F-A8CD-339E60C85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E514-1AA7-6F4A-B61D-098F2015BAF5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CA6AFD-5901-CD48-B0D5-1F88D12F8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88FC42-474E-4B47-B74F-8FE00B01F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A7D5D-78A5-AC4C-83B3-C7D573BA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286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men.adventis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844B66-A865-5243-AA25-629CCBFF6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1884" y="1933125"/>
            <a:ext cx="6698282" cy="11727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600" b="1" dirty="0" smtClean="0">
                <a:latin typeface="Avenir Next" panose="020B0503020202020204" pitchFamily="34" charset="0"/>
              </a:rPr>
              <a:t>СЛУЖЕНИЕ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«ПОСЕЙ СЕМЯ»</a:t>
            </a:r>
            <a:r>
              <a:rPr lang="en-US" sz="3600" b="1" dirty="0">
                <a:latin typeface="Avenir Next" panose="020B0503020202020204" pitchFamily="34" charset="0"/>
              </a:rPr>
              <a:t/>
            </a:r>
            <a:br>
              <a:rPr lang="en-US" sz="3600" b="1" dirty="0">
                <a:latin typeface="Avenir Next" panose="020B0503020202020204" pitchFamily="34" charset="0"/>
              </a:rPr>
            </a:br>
            <a:r>
              <a:rPr lang="en-US" sz="2800" b="1" dirty="0" smtClean="0">
                <a:latin typeface="Avenir Next" panose="020B0503020202020204" pitchFamily="34" charset="0"/>
              </a:rPr>
              <a:t>[</a:t>
            </a:r>
            <a:r>
              <a:rPr lang="ru-RU" sz="2800" b="1" dirty="0" smtClean="0">
                <a:latin typeface="Avenir Next" panose="020B0503020202020204" pitchFamily="34" charset="0"/>
              </a:rPr>
              <a:t>СВЕТИТЬ ВОКРУГ</a:t>
            </a:r>
            <a:r>
              <a:rPr lang="en-US" sz="2800" b="1" dirty="0" smtClean="0">
                <a:latin typeface="Avenir Next" panose="020B0503020202020204" pitchFamily="34" charset="0"/>
              </a:rPr>
              <a:t>]</a:t>
            </a:r>
            <a:r>
              <a:rPr lang="en-US" sz="2800" b="1" dirty="0">
                <a:latin typeface="Avenir Next" panose="020B0503020202020204" pitchFamily="34" charset="0"/>
              </a:rPr>
              <a:t/>
            </a:r>
            <a:br>
              <a:rPr lang="en-US" sz="2800" b="1" dirty="0">
                <a:latin typeface="Avenir Next" panose="020B0503020202020204" pitchFamily="34" charset="0"/>
              </a:rPr>
            </a:br>
            <a:endParaRPr lang="en-US" sz="3600" b="1" dirty="0">
              <a:latin typeface="Avenir Next" panose="020B05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BF4D86-E475-8748-9084-1B13BC58CB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1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09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2336B2-0DA7-FD46-9977-A74B36D4D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677" y="4670580"/>
            <a:ext cx="6586489" cy="110799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400" dirty="0" smtClean="0">
                <a:latin typeface="Book Antiqua" panose="02040602050305030304" pitchFamily="18" charset="0"/>
              </a:rPr>
              <a:t>Автор – </a:t>
            </a:r>
            <a:r>
              <a:rPr lang="ru-RU" sz="1400" dirty="0" err="1" smtClean="0">
                <a:latin typeface="Book Antiqua" panose="02040602050305030304" pitchFamily="18" charset="0"/>
              </a:rPr>
              <a:t>Хизер-Дон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Смолл</a:t>
            </a:r>
            <a:r>
              <a:rPr lang="ru-RU" sz="1400" dirty="0" smtClean="0">
                <a:latin typeface="Book Antiqua" panose="02040602050305030304" pitchFamily="18" charset="0"/>
              </a:rPr>
              <a:t>, директор</a:t>
            </a:r>
            <a:r>
              <a:rPr lang="en-US" sz="1400" dirty="0" smtClean="0">
                <a:latin typeface="Book Antiqua" panose="02040602050305030304" pitchFamily="18" charset="0"/>
              </a:rPr>
              <a:t> </a:t>
            </a:r>
            <a:endParaRPr lang="en-US" sz="1400" dirty="0">
              <a:latin typeface="Book Antiqua" panose="02040602050305030304" pitchFamily="18" charset="0"/>
            </a:endParaRPr>
          </a:p>
          <a:p>
            <a:r>
              <a:rPr lang="ru-RU" sz="1400" dirty="0" smtClean="0">
                <a:latin typeface="Book Antiqua" panose="02040602050305030304" pitchFamily="18" charset="0"/>
              </a:rPr>
              <a:t>Отдела женского служения Генеральной конференции</a:t>
            </a:r>
            <a:endParaRPr lang="en-US" sz="1400" dirty="0">
              <a:latin typeface="Book Antiqua" panose="02040602050305030304" pitchFamily="18" charset="0"/>
            </a:endParaRPr>
          </a:p>
          <a:p>
            <a:r>
              <a:rPr lang="ru-RU" sz="1400" dirty="0" smtClean="0">
                <a:latin typeface="Book Antiqua" panose="02040602050305030304" pitchFamily="18" charset="0"/>
              </a:rPr>
              <a:t>Отрывок из руководства отдела женского служения по </a:t>
            </a:r>
            <a:r>
              <a:rPr lang="ru-RU" sz="1400" dirty="0" err="1" smtClean="0">
                <a:latin typeface="Book Antiqua" panose="02040602050305030304" pitchFamily="18" charset="0"/>
              </a:rPr>
              <a:t>евангелизму</a:t>
            </a:r>
            <a:r>
              <a:rPr lang="ru-RU" sz="1400" dirty="0" smtClean="0">
                <a:latin typeface="Book Antiqua" panose="02040602050305030304" pitchFamily="18" charset="0"/>
              </a:rPr>
              <a:t> «</a:t>
            </a:r>
            <a:r>
              <a:rPr lang="ru-RU" sz="1400" dirty="0" err="1" smtClean="0">
                <a:latin typeface="Book Antiqua" panose="02040602050305030304" pitchFamily="18" charset="0"/>
              </a:rPr>
              <a:t>Благовестие</a:t>
            </a:r>
            <a:r>
              <a:rPr lang="ru-RU" sz="1400" dirty="0" smtClean="0">
                <a:latin typeface="Book Antiqua" panose="02040602050305030304" pitchFamily="18" charset="0"/>
              </a:rPr>
              <a:t> для всех»</a:t>
            </a:r>
            <a:endParaRPr lang="en-US" sz="1400" i="1" dirty="0">
              <a:latin typeface="Book Antiqua" panose="0204060205030503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572187F-5204-F543-9D53-A09B354D2CA0}"/>
              </a:ext>
            </a:extLst>
          </p:cNvPr>
          <p:cNvSpPr/>
          <p:nvPr/>
        </p:nvSpPr>
        <p:spPr>
          <a:xfrm>
            <a:off x="5543550" y="3105835"/>
            <a:ext cx="5846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Ибо в этом случае справедливо изречение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: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«один сеет, а другой жнет»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Иоанна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4:37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D3A4506-CD5E-A747-8DAE-3342088829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6770" y="5778576"/>
            <a:ext cx="543621" cy="38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43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389D11-C794-B34E-8CEE-8B3717CE0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Вы любите готовить? </a:t>
            </a:r>
            <a:r>
              <a:rPr lang="ru-RU" sz="2000" dirty="0" smtClean="0"/>
              <a:t>Вы можете приготовить еду для какого-нибудь больного. Или для того, кто потерял любимого человека. Вы можете научить некоторых своих соседей или коллег готовить полезную для здоровья пищу. Вы можете испечь хлеб и взять его в приют для бездомных или отнести новому соседу.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Этим вы будете сеять семена любви.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3B5437-2305-4744-81DA-5A49E54D55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310757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447F12-2BB6-E840-9EB3-0D6D117E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96" y="2575034"/>
            <a:ext cx="5120113" cy="34622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Вы любите делать поделки? </a:t>
            </a:r>
            <a:r>
              <a:rPr lang="ru-RU" sz="2000" dirty="0" smtClean="0"/>
              <a:t>Вы можете делать открытки и дарить их людям, которых встречаете каждый день в супермаркете, аптеке, отеле, аэропорту. Оставьте открытку со словами благодарности и поддержки для них и текстом на сегодняшний день.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Этим вы посеете семена Божьей любви.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56F023-A558-5C45-B8D4-B63B9BDBFB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33118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77040E-0DFA-2540-A61E-560BF7B58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96" y="2517884"/>
            <a:ext cx="5120113" cy="34622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Вы пожилая и плохо ходите? </a:t>
            </a:r>
            <a:r>
              <a:rPr lang="ru-RU" sz="2000" dirty="0" smtClean="0"/>
              <a:t>Вы можете взять свою телефонную книгу и каждый день звонить нуждающимся и предлагать помолиться об их проблемах. Вы будете удивлены тем, как много людей готовы поделиться своими переживаниями с совершенно незнакомым человеком, и будут рады вашей молитве о них.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Этим вы посеете семена Божьей любви.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37C35D0-B705-314E-810A-CF393FA32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83443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30718B-433A-6F49-A057-2E57A67F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1" y="2584559"/>
            <a:ext cx="5120113" cy="14159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Скажите спасибо служащему автостоянки </a:t>
            </a:r>
            <a:r>
              <a:rPr lang="ru-RU" sz="2000" dirty="0" smtClean="0"/>
              <a:t>с улыбкой.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Этим вы посеете семена любви.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4A9C86-7936-E246-8242-25413EDF0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426603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FED13B-5A3A-014B-8DCA-29C0C6BF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3227D9-2EC2-4542-A118-96DBCF00E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Вы любите слушать?</a:t>
            </a:r>
            <a:r>
              <a:rPr lang="ru-RU" sz="2100" dirty="0" smtClean="0"/>
              <a:t> </a:t>
            </a:r>
            <a:r>
              <a:rPr lang="ru-RU" sz="2000" dirty="0" smtClean="0"/>
              <a:t>Тогда найдите время, чтобы выслушать людей, которые изо всех сил пытаются избавиться от боли и проблем. Многие отчаянно нуждаются в том, чтобы кто-то выслушал их и разделил их чувства.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Этим вы посеете семена Божьей любви.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9CEEBC-FC1E-1F4D-84C4-03D10AABA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17763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320427-926A-D044-9D40-9B455278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E22AC4-40C1-9240-82CF-0C03978C8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Предложите добровольно обучать детей </a:t>
            </a:r>
            <a:r>
              <a:rPr lang="ru-RU" sz="2000" dirty="0" smtClean="0"/>
              <a:t>в церкви или в вашем районе, которые не успевают по школьной программе.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Этим вы посеете семена Божьей любви. 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D4F36E-8007-B24B-9B96-DF8F5ED0C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756509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5D72A6-29CE-5A4C-89F2-DD0CAA45F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656E53-6D0D-644D-9076-872630526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16" y="2979423"/>
            <a:ext cx="5103759" cy="3268977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/>
              <a:t>Даже если вы чувствуете, что не многие призваны пожинать, мы все призваны сеять. Каждый член церкви призван участвовать в великой работе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проповеди евангелия миру</a:t>
            </a:r>
            <a:r>
              <a:rPr lang="ru-RU" sz="2000" dirty="0" smtClean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4E2E38-65E7-A041-A1D9-A05946564415}"/>
              </a:ext>
            </a:extLst>
          </p:cNvPr>
          <p:cNvSpPr/>
          <p:nvPr/>
        </p:nvSpPr>
        <p:spPr>
          <a:xfrm>
            <a:off x="938807" y="2779368"/>
            <a:ext cx="3531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/>
              <a:t>Вы сеющий или жнущий? 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855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B41C5C-0F34-4DDA-9D7C-5E717F35F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A30F0D-4D1D-BB45-9EFE-4CA7B2196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10314" y="484632"/>
            <a:ext cx="3875372" cy="57332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74B8FB-EFB2-0A4F-B4B7-FAEA0A81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727" y="952501"/>
            <a:ext cx="5235490" cy="51632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/>
              <a:t>Вопрос в том, что делаешь ты? Пусть Бог поможет вам раскрыть вашу роль - как сеятеля или жнеца. И как только вы это узнаете, выйдите вперед и воспользуйтесь даром, способностью, талантом, тем, что вы любите делать, чтобы достичь людей,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посеяв семена любви в их жизни.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900" dirty="0" smtClean="0"/>
              <a:t>Открытка «Посей семя» и 9 других открыток с идеями для служения</a:t>
            </a:r>
            <a:r>
              <a:rPr lang="en-US" sz="1900" dirty="0" smtClean="0"/>
              <a:t>:</a:t>
            </a:r>
            <a:endParaRPr lang="en-US" sz="19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https://women.adventist.org/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ministry-idea-cards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66482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2888A5-B58E-0648-B8BB-49D6FB69E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30" y="1981201"/>
            <a:ext cx="6586489" cy="26098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cap="all" dirty="0" smtClean="0">
                <a:latin typeface="Avenir Next" panose="020B0503020202020204" pitchFamily="34" charset="0"/>
              </a:rPr>
              <a:t>Ибо в этом случае справедливо изречение: «один сеет, а другой жнет»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cap="all" dirty="0" smtClean="0">
                <a:latin typeface="Avenir Next" panose="020B0503020202020204" pitchFamily="34" charset="0"/>
              </a:rPr>
              <a:t>Иоанна 4:37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400" dirty="0" smtClean="0">
              <a:latin typeface="Avenir Next" panose="020B05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9244C70-AE49-EF4C-B701-D36DC50ADC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412308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A75983-C000-BB46-A117-5FB55C1791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3F9857-F751-BB44-B70F-384C5FC04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2665098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/>
              <a:t>«один сеет, а другой жнет»</a:t>
            </a:r>
            <a:endParaRPr lang="en-US" sz="2400" dirty="0"/>
          </a:p>
          <a:p>
            <a:pPr marL="0" indent="0" algn="ctr">
              <a:buNone/>
            </a:pPr>
            <a:r>
              <a:rPr lang="ru-RU" sz="2400" dirty="0" smtClean="0"/>
              <a:t>Иоанна </a:t>
            </a:r>
            <a:r>
              <a:rPr lang="en-US" sz="2400" dirty="0" smtClean="0"/>
              <a:t>4:37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1834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329C95-3B70-7A4A-8D21-C53D4A07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A3FCF8-AD52-5B4B-9A18-782768341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E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777AA-AFB1-8849-BF4B-614BCBA00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619376"/>
            <a:ext cx="6586489" cy="23812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 smtClean="0"/>
              <a:t>Что Иисус имел в виду, говоря это? Когда мы думаем о цикле посадки и сбора урожая, нетрудно понять Его иллюстрацию и ее применение.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cap="all" dirty="0" smtClean="0">
                <a:solidFill>
                  <a:schemeClr val="accent6">
                    <a:lumMod val="75000"/>
                  </a:schemeClr>
                </a:solidFill>
              </a:rPr>
              <a:t>Иисус говорит, что есть люди, которые жнут, но не сеют.</a:t>
            </a:r>
          </a:p>
        </p:txBody>
      </p:sp>
    </p:spTree>
    <p:extLst>
      <p:ext uri="{BB962C8B-B14F-4D97-AF65-F5344CB8AC3E}">
        <p14:creationId xmlns="" xmlns:p14="http://schemas.microsoft.com/office/powerpoint/2010/main" val="349648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1FB7E0-20FC-0B4B-86F5-D086F61E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46" y="2543175"/>
            <a:ext cx="5120114" cy="34940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/>
              <a:t>«Итак, идите, научите все народы, крестя их во имя Отца и Сына и Святого Духа»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/>
              <a:t> </a:t>
            </a:r>
            <a:r>
              <a:rPr lang="ru-RU" sz="2000" dirty="0" smtClean="0"/>
              <a:t>Матфея </a:t>
            </a:r>
            <a:r>
              <a:rPr lang="en-US" sz="2000" dirty="0" smtClean="0"/>
              <a:t>28:19</a:t>
            </a:r>
            <a:endParaRPr lang="en-US" sz="2000" dirty="0"/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D3C76E-5AAD-1945-8989-021D75A8E1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64640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FBFAAF8-043E-EF4D-8EFE-0730597DC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E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E59BB2-8FC7-5945-9C6F-7DAB7FF4A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/>
              <a:t>Здесь Бог призывает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всех</a:t>
            </a:r>
            <a:r>
              <a:rPr lang="ru-RU" sz="2400" dirty="0" smtClean="0"/>
              <a:t> верующих, каждого из нас, пойти и рассказать миру. Без сомнения, то, как мы говорим, как мы делимся Евангелием, будет различным.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7623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C78ED7-2B42-604D-B19D-48D3A7A34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C0FFDA-6E50-864B-B5C6-6917D5D9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endParaRPr lang="en-US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CBE383-82DE-C748-8F65-2205E8622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/>
              <a:t>У нас есть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много способов </a:t>
            </a:r>
            <a:r>
              <a:rPr lang="ru-RU" sz="2400" dirty="0" smtClean="0"/>
              <a:t>посеять семена, но лучший способ - это посеять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семена любви </a:t>
            </a:r>
            <a:r>
              <a:rPr lang="ru-RU" sz="2400" dirty="0" smtClean="0"/>
              <a:t>в жизни людей, которых мы встречаем.</a:t>
            </a:r>
          </a:p>
        </p:txBody>
      </p:sp>
    </p:spTree>
    <p:extLst>
      <p:ext uri="{BB962C8B-B14F-4D97-AF65-F5344CB8AC3E}">
        <p14:creationId xmlns="" xmlns:p14="http://schemas.microsoft.com/office/powerpoint/2010/main" val="248895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5F3DDB-E6D1-FC49-AF18-908A87A46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019174"/>
            <a:ext cx="6037619" cy="48291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/>
              <a:t>Это был метод Иисуса (Служение исцеления, с. 143). Он сосредоточился на любви к своему Отцу. Он заводил искренние, заботливые дружеские отношения, и в результате люди верили в Него. Он настолько заботился о людях, что делал все возможное, чтобы удовлетворить их нужды. Иисус сеял семена любви в жизни людей, и в результате сердца открывались, чтобы Он мог рассказать им о Своем Отце. Иисус сажал семена любви. Ты можешь сделать это?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Да, мы все можем. 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E20FA99-AAAC-4AF3-9FAE-707420324F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525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="" xmlns:a16="http://schemas.microsoft.com/office/drawing/2014/main" id="{9573BE85-6043-4C3A-A7DD-483A0A5FB7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104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7A9F04C-62A7-A04F-98BE-A0511318F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" b="-1"/>
          <a:stretch/>
        </p:blipFill>
        <p:spPr>
          <a:xfrm>
            <a:off x="8205634" y="722376"/>
            <a:ext cx="333756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298092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EBE565-EA2E-9949-9F7A-A42D9B79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1" y="2575034"/>
            <a:ext cx="5120113" cy="251131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Вы любите читать</a:t>
            </a:r>
            <a:r>
              <a:rPr lang="ru-RU" sz="2000" dirty="0" smtClean="0"/>
              <a:t>? Вы можете посетить пожилых людей в доме престарелых и почитать им. Пойдите в больницу и читайте для тех, кто не может читать для себя. Кто-то в вашем районе может заболеть и будет рад, если кто-то ему почитает.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Этим вы посеете семена Божьей любви</a:t>
            </a:r>
            <a:r>
              <a:rPr lang="ru-RU" sz="2000" dirty="0" smtClean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AF92988-BCC9-4045-AECD-D7221C8C4E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" b="-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46343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1638</Words>
  <Application>Microsoft Office PowerPoint</Application>
  <PresentationFormat>Произвольный</PresentationFormat>
  <Paragraphs>96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СЛУЖЕНИЕ «ПОСЕЙ СЕМЯ» [СВЕТИТЬ ВОКРУГ]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a Seed Ministry SHINING OUT</dc:title>
  <dc:creator>Turner, Rebecca</dc:creator>
  <cp:lastModifiedBy>Maria</cp:lastModifiedBy>
  <cp:revision>20</cp:revision>
  <dcterms:created xsi:type="dcterms:W3CDTF">2019-01-09T23:21:55Z</dcterms:created>
  <dcterms:modified xsi:type="dcterms:W3CDTF">2019-04-19T07:58:22Z</dcterms:modified>
</cp:coreProperties>
</file>