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73915"/>
  </p:normalViewPr>
  <p:slideViewPr>
    <p:cSldViewPr snapToGrid="0" snapToObjects="1">
      <p:cViewPr>
        <p:scale>
          <a:sx n="50" d="100"/>
          <a:sy n="50" d="100"/>
        </p:scale>
        <p:origin x="-2064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C16AA-BF1F-C545-862B-25DADC893FC6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0C618-6650-6447-A930-1D9D0DDE36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988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ОТРАЖАЯ ЕГО СВЕТ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050" b="1" dirty="0" smtClean="0"/>
              <a:t>[</a:t>
            </a:r>
            <a:r>
              <a:rPr lang="ru-RU" sz="1050" b="1" dirty="0" smtClean="0"/>
              <a:t>СВЕТИТЬ ВМЕСТЕ</a:t>
            </a:r>
            <a:r>
              <a:rPr lang="en-US" sz="1050" b="1" dirty="0" smtClean="0"/>
              <a:t>]</a:t>
            </a:r>
            <a:r>
              <a:rPr lang="en-US" sz="1050" dirty="0"/>
              <a:t/>
            </a:r>
            <a:br>
              <a:rPr lang="en-US" sz="105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6356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«Опять говорил Иисус к народу и сказал им: Я — свет миру; кто последует за Мною, тот не будет ходить во тьме, но будет иметь свет жизни» (Иоанна 8:12).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0084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«Во многих местах посвященные люди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передают другим свет, который озарил им самим путь спасения через Христа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И если они дают возможность своему свету светить на других, как это делали крещенные Духом в день Пятидесятницы, то получают еще большую силу Духа. Так земля должна осветиться славой Божьей»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Деяния апостолов </a:t>
            </a:r>
            <a:r>
              <a:rPr lang="en-US" sz="1200" dirty="0" smtClean="0">
                <a:latin typeface="Avenir Next" panose="020B0503020202020204" pitchFamily="34" charset="0"/>
              </a:rPr>
              <a:t>(</a:t>
            </a:r>
            <a:r>
              <a:rPr lang="en-US" sz="1200" dirty="0">
                <a:latin typeface="Avenir Next" panose="020B0503020202020204" pitchFamily="34" charset="0"/>
              </a:rPr>
              <a:t>Mountain View, California: Pacific Press, Publishing Association, 1911</a:t>
            </a:r>
            <a:r>
              <a:rPr lang="en-US" sz="1200" dirty="0" smtClean="0">
                <a:latin typeface="Avenir Next" panose="020B0503020202020204" pitchFamily="34" charset="0"/>
              </a:rPr>
              <a:t>)</a:t>
            </a:r>
            <a:r>
              <a:rPr lang="ru-RU" sz="1200" dirty="0" smtClean="0">
                <a:latin typeface="Avenir Next" panose="020B0503020202020204" pitchFamily="34" charset="0"/>
              </a:rPr>
              <a:t>, с.</a:t>
            </a:r>
            <a:r>
              <a:rPr lang="en-US" sz="1200" dirty="0" smtClean="0">
                <a:latin typeface="Avenir Next" panose="020B0503020202020204" pitchFamily="34" charset="0"/>
              </a:rPr>
              <a:t>54</a:t>
            </a:r>
            <a:r>
              <a:rPr lang="en-US" sz="1200" dirty="0">
                <a:latin typeface="Avenir Next" panose="020B0503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4321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 время Второй мировой войны красивая молодая женщина по имени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Дарлин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Диблер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Роуз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была захвачена японскими солдатами вместе со своим мужем, когда они служили миссионерами в Новой Гвинее. Разлученная со своим мужем, она оказалась в женском трудовом лагере, где она жила в грязных, переполненных бараках, выполняла тяжелую работу под жарким тропическим солнцем.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Ее мягкая светлая кожа стала грубой и обветренной. Ее стройное тело поразили бери-бери и дизентерия. Из-за бери-бери ее ноги распухли, а остальные части тела усохли.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827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Однажды мальчики, тоже живущие в трудовом лагере, робко сказали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Дарлин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что думают, что она похожа на кинозвезду. «Спасибо, мальчики», - ответила она со слезами на глазах. В течение многих месяцев она наблюдала, как ее физическая красота медленно тает, но эти слова помогли ей понять, что другие все еще видели красоту в ней. Она знала, что это была не ее красота, а красота и свет Иисуса Христа, сияющий из ее сердца.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Настоящая красота находится в сердце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Darlene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Deibler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Rose,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Evidence Not Seen: A Woman’s Miraculous Faith in the Jungles of World War II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(New York City: Harpers Collins, 1990).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1816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«Мы не должны полагать, что, поскольку мы всего лишь крошечный свет, нам не нужно серьезно относиться к нашему служению. Величайшая ценность нашего света заключается в том, что он сияет среди моральной тьмы мира, сияет не для того, чтобы порадовать себя и прославить себя, но чтобы прославить Бога всем, что есть у нас. Если мы служим Богу, и наша работа соответствует способностям, которые Бог нам дал, это все, чего Он ожидает от нас».</a:t>
            </a:r>
            <a:endParaRPr lang="en-US" sz="1200" baseline="30000" dirty="0"/>
          </a:p>
          <a:p>
            <a:pPr marL="0" indent="0" algn="l">
              <a:lnSpc>
                <a:spcPct val="100000"/>
              </a:lnSpc>
              <a:buNone/>
            </a:pPr>
            <a:endParaRPr lang="en-US" sz="1050" i="0" dirty="0"/>
          </a:p>
          <a:p>
            <a:pPr marL="0" indent="0" algn="l">
              <a:lnSpc>
                <a:spcPct val="100000"/>
              </a:lnSpc>
              <a:buNone/>
            </a:pP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день с Богом </a:t>
            </a:r>
            <a:r>
              <a:rPr lang="en-US" sz="1050" dirty="0" smtClean="0"/>
              <a:t>(</a:t>
            </a:r>
            <a:r>
              <a:rPr lang="en-US" sz="1050" dirty="0"/>
              <a:t>Washington, D.C.: Review and Herald Publishing Association, 1979), 98.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767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«Ибо у Тебя источник жизни; во свете Твоем мы видим свет» (Псалом 35:10).</a:t>
            </a:r>
            <a:endParaRPr lang="ru-RU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0C618-6650-6447-A930-1D9D0DDE36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7200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A86F52-0B8B-4F46-A8E9-1261F46FD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9C3CC69-E17C-5347-A4CE-9AD5D7C70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5ACAB7-B0D2-174F-898B-90DBD592C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558E6A-9B76-8049-B304-54EF9CD3B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A43DE6-551B-1443-AA6E-0105757A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4949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6B66CF-DED1-6848-8280-AAD454C7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66415-A90D-7C40-954A-E59CC8B08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0A220D-62E5-A44E-BC3D-636956EF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A1B80-46FC-294F-940D-8B214ED2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CC7CA9-0F99-A542-AA65-9E71D6B82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181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C6EF620-E467-A540-9D6C-668C18B3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D30BD13-7469-A04C-A328-403468346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613C0E0-23AB-544F-BB42-FA1CF03B4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5B99A5-4802-804B-BCC6-E633AC7D1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B249E3-B2A3-154A-8410-8EEECF6D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706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6D849E-B50D-9C44-93E9-C141E7541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991F0B-9BB7-E648-ADA1-6C095AC20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51937AB-BD0F-504A-A3D7-9CB45237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D6DF44-E3FB-9045-B266-3EA2C15B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CADCD1-AAC5-0B4B-80BD-057E3E21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0976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908E54-A695-5F47-AB3F-FF1E78933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2E0A38-73A7-E84A-84B0-8AC99ADC8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05DE784-AFEA-B647-AEC4-BE229F6AE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B81CBA-A537-A74F-9E89-C0F2288D4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1C2BAA-81A9-CC4B-A53D-0201F797F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623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B87DA6-7989-3447-8E00-C369551EB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A4EA84-1741-8C41-8338-B3082414C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6282B2-784C-6941-9372-306A78323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3BF6FDD-1E2D-A246-86CE-6D00D6D28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FE87A87-4084-204B-83BF-B4AEF3AC8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86E293B-AA01-9440-8872-4CD2E19E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625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DF2712-733D-5248-8151-E2DB2698D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6D0089B-288B-F249-808D-ECB94531C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4B68247-516B-3840-9D53-48D3C8AC6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6075C5F-1ED8-C942-90FE-7243B22A4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E2F02C5-8D28-F34E-BE68-22285A544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B910A6-4FAC-C441-BA85-18D461FB5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4CD45F9-C16F-914E-8068-E04D04D5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3125130-5D87-174B-A201-6FE3F1851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409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CF42D-872B-624F-A463-0CAA0A36B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A5C0791-7B58-FF41-BFDC-C181F5E5E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3877D6A-D2B0-4040-9ED2-7DE2EC3ED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05B32C5-B21B-AA40-BDDB-C25CF6C0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332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ADDC9D3-77D3-1E48-BDCB-CC13A0546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9165607-2CB8-7E42-88B5-857CC3F88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CFE344E-A707-D040-8EFF-1EA1D4466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5344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CD3B6C-A1D1-E547-82FD-E7D8595C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E1434C-EEDD-864B-AD31-E26597788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5E259FC-448E-8943-9DDA-E9DD7CB17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E535D43-A605-C34C-B131-D0A4A1F77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CC590A-7A3C-AD43-8531-43DE959B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65AB991-EE97-5246-89B1-8E1E0F7D7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760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156487-3128-1549-B956-63969438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D797A48-7361-CE4A-B272-68D131807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3A2B626-3784-374E-890B-097828DE4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922F78B-380F-684D-A219-6F3ECBE22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38457C-1636-F440-8A3E-A01E3AE43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42B236C-3950-824A-8792-4D552CE34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044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581954D-3AE2-A54A-A19B-9B00D484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E8D422-5BE9-2A42-B7A4-FA8D9FB4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E26C10D-9081-E643-A312-42AEE4D834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E4B31-1B74-B741-8734-D352F4216ADA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9F5BD4-8DE0-4147-BD91-7057EACD3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6B64D4A-5A3A-A043-85B8-9886D371F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3517A-C667-DC44-A3CE-6328A50D48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124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rlenerose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mazon.com/Evidence-Not-Seen-Miraculous-Jungles/dp/006067020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9C82E61-9E41-7943-9F8A-BC565E02C3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FCC051-7EC6-CB42-B7F6-81A72CD9A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4491" y="3677405"/>
            <a:ext cx="4640924" cy="18340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ОТРАЖАЯ ЕГО СВЕТ</a:t>
            </a:r>
            <a:r>
              <a:rPr lang="en-US" sz="2000" dirty="0"/>
              <a:t/>
            </a:r>
            <a:br>
              <a:rPr lang="en-US" sz="2000" dirty="0"/>
            </a:br>
            <a:endParaRPr lang="en-US" sz="34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829121-C186-BA46-80A4-DBE640E0D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[</a:t>
            </a:r>
            <a:r>
              <a:rPr lang="ru-RU" sz="2000" dirty="0" smtClean="0"/>
              <a:t>СВЕТИТЬ ВМЕСТЕ</a:t>
            </a:r>
            <a:r>
              <a:rPr lang="en-US" sz="2000" dirty="0" smtClean="0"/>
              <a:t>]</a:t>
            </a:r>
            <a:endParaRPr lang="en-US" sz="2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1EAEBFA-611B-8C4C-B132-BDD0E49883C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6230" y="6375924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59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916331-5325-6D4C-A8FB-410A5CB095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E862BE82-D00D-42C1-BF16-93AA37870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6D92C2D-1D3D-4974-918C-06579FB354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04EE20-E4C3-4548-A0D2-C0BF6E2E5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7" y="1235114"/>
            <a:ext cx="4766866" cy="3040672"/>
          </a:xfrm>
        </p:spPr>
        <p:txBody>
          <a:bodyPr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i="1" dirty="0" smtClean="0"/>
              <a:t>«Опять говорил Иисус к народу и сказал им: Я — свет миру; кто последует за Мною, тот не будет ходить во тьме, но будет иметь свет жизни»</a:t>
            </a:r>
            <a:r>
              <a:rPr lang="en-US" i="1" dirty="0" smtClean="0"/>
              <a:t> </a:t>
            </a:r>
            <a:endParaRPr lang="en-US" i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i="1" dirty="0" smtClean="0"/>
              <a:t>Иоанна </a:t>
            </a:r>
            <a:r>
              <a:rPr lang="en-US" i="1" dirty="0" smtClean="0"/>
              <a:t>8:12</a:t>
            </a: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495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B63F3A2-0F01-D44A-8BC6-B7BDC5080D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E862BE82-D00D-42C1-BF16-93AA37870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6D92C2D-1D3D-4974-918C-06579FB354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2FDADD-E567-284C-AD49-6E6C2755E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9966" y="742746"/>
            <a:ext cx="5330181" cy="4579532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cap="all" dirty="0" smtClean="0"/>
              <a:t>Во многих местах посвященные люди передают другим </a:t>
            </a:r>
            <a:r>
              <a:rPr lang="ru-RU" sz="1800" b="1" cap="all" dirty="0" smtClean="0"/>
              <a:t>свет, который озарил им самим путь спасения через Христа</a:t>
            </a:r>
            <a:r>
              <a:rPr lang="ru-RU" sz="1800" cap="all" dirty="0" smtClean="0"/>
              <a:t>. И если они дают возможность своему свету светить на других, как это делали крещенные Духом в день Пятидесятницы, то получают еще большую силу Духа. Так земля должна осветиться славой Божьей</a:t>
            </a:r>
            <a:r>
              <a:rPr lang="ru-RU" sz="1800" dirty="0" smtClean="0"/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700" i="1" dirty="0" smtClean="0">
                <a:latin typeface="Avenir Next" panose="020B0503020202020204" pitchFamily="34" charset="0"/>
              </a:rPr>
              <a:t>Деяния Апостолов</a:t>
            </a:r>
            <a:r>
              <a:rPr lang="en-US" sz="1700" dirty="0" smtClean="0">
                <a:latin typeface="Avenir Next" panose="020B0503020202020204" pitchFamily="34" charset="0"/>
              </a:rPr>
              <a:t>, </a:t>
            </a:r>
            <a:r>
              <a:rPr lang="en-US" sz="1700" dirty="0">
                <a:latin typeface="Avenir Next" panose="020B0503020202020204" pitchFamily="34" charset="0"/>
              </a:rPr>
              <a:t>54</a:t>
            </a:r>
            <a:r>
              <a:rPr lang="en-US" sz="1700" dirty="0">
                <a:effectLst/>
                <a:latin typeface="Avenir Next" panose="020B0503020202020204" pitchFamily="34" charset="0"/>
              </a:rPr>
              <a:t> </a:t>
            </a:r>
            <a:endParaRPr lang="en-US" sz="17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98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3C12EF-3DE4-C145-A5BD-DA832444F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1" y="1238862"/>
            <a:ext cx="4696794" cy="167660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venir Next" panose="020B0503020202020204" pitchFamily="34" charset="0"/>
              </a:rPr>
              <a:t> ДАРЛИН ДИБЛЕР РОУЗ</a:t>
            </a:r>
            <a:endParaRPr lang="en-US" sz="28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3E81F1C-CD02-CC42-AD6C-BEEBCA71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62" y="2438400"/>
            <a:ext cx="3990125" cy="37854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dirty="0" smtClean="0"/>
              <a:t>Во время Второй мировой войны красивая молодая женщина по имени </a:t>
            </a:r>
            <a:r>
              <a:rPr lang="ru-RU" sz="1800" dirty="0" err="1" smtClean="0"/>
              <a:t>Дарлин</a:t>
            </a:r>
            <a:r>
              <a:rPr lang="ru-RU" sz="1800" dirty="0" smtClean="0"/>
              <a:t> </a:t>
            </a:r>
            <a:r>
              <a:rPr lang="ru-RU" sz="1800" dirty="0" err="1" smtClean="0"/>
              <a:t>Диблер</a:t>
            </a:r>
            <a:r>
              <a:rPr lang="ru-RU" sz="1800" dirty="0" smtClean="0"/>
              <a:t> </a:t>
            </a:r>
            <a:r>
              <a:rPr lang="ru-RU" sz="1800" dirty="0" err="1" smtClean="0"/>
              <a:t>Роуз</a:t>
            </a:r>
            <a:r>
              <a:rPr lang="ru-RU" sz="1800" dirty="0" smtClean="0"/>
              <a:t> была захвачена японскими солдатами вместе со своим мужем, когда они служили миссионерами в Новой Гвинее</a:t>
            </a:r>
            <a:r>
              <a:rPr lang="en-US" sz="1800" dirty="0" smtClean="0"/>
              <a:t>. </a:t>
            </a:r>
            <a:endParaRPr lang="en-US" sz="1800" dirty="0"/>
          </a:p>
          <a:p>
            <a:pPr marL="0" indent="0" algn="ctr">
              <a:buNone/>
            </a:pPr>
            <a:r>
              <a:rPr lang="en-US" sz="1400" dirty="0" smtClean="0">
                <a:hlinkClick r:id="rId3"/>
              </a:rPr>
              <a:t>(</a:t>
            </a:r>
            <a:r>
              <a:rPr lang="ru-RU" sz="1400" dirty="0" smtClean="0">
                <a:hlinkClick r:id="rId3"/>
              </a:rPr>
              <a:t>Источник</a:t>
            </a:r>
            <a:r>
              <a:rPr lang="en-US" sz="1400" dirty="0" smtClean="0">
                <a:hlinkClick r:id="rId3"/>
              </a:rPr>
              <a:t>: </a:t>
            </a:r>
            <a:r>
              <a:rPr lang="en-US" sz="1400" dirty="0">
                <a:hlinkClick r:id="rId3"/>
              </a:rPr>
              <a:t>http://www.darlenerose.org</a:t>
            </a:r>
            <a:r>
              <a:rPr lang="en-US" sz="1400" dirty="0"/>
              <a:t>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96BFD91-4D22-9A4D-B1FC-AC5344E24D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4821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B6704A-EE02-8A45-9D9A-8932388F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844" y="3657599"/>
            <a:ext cx="5737738" cy="1286160"/>
          </a:xfrm>
        </p:spPr>
        <p:txBody>
          <a:bodyPr anchor="b">
            <a:noAutofit/>
          </a:bodyPr>
          <a:lstStyle/>
          <a:p>
            <a:pPr algn="ctr"/>
            <a:r>
              <a:rPr lang="ru-RU" sz="3600" b="1" dirty="0" smtClean="0">
                <a:latin typeface="Avenir Next" panose="020B0503020202020204" pitchFamily="34" charset="0"/>
              </a:rPr>
              <a:t>НЕВИДАННОЕ ДОКАЗАТЕЛЬСТВО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2400" i="1" dirty="0">
                <a:latin typeface="Book Antiqua" panose="02040602050305030304" pitchFamily="18" charset="0"/>
              </a:rPr>
              <a:t/>
            </a:r>
            <a:br>
              <a:rPr lang="en-US" sz="2400" i="1" dirty="0">
                <a:latin typeface="Book Antiqua" panose="02040602050305030304" pitchFamily="18" charset="0"/>
              </a:rPr>
            </a:br>
            <a:endParaRPr lang="en-US" sz="3600" i="1" dirty="0">
              <a:latin typeface="Book Antiqua" panose="02040602050305030304" pitchFamily="18" charset="0"/>
            </a:endParaRPr>
          </a:p>
        </p:txBody>
      </p:sp>
      <p:pic>
        <p:nvPicPr>
          <p:cNvPr id="7" name="Content Placeholder 3">
            <a:extLst>
              <a:ext uri="{FF2B5EF4-FFF2-40B4-BE49-F238E27FC236}">
                <a16:creationId xmlns="" xmlns:a16="http://schemas.microsoft.com/office/drawing/2014/main" id="{C8EB5A4C-133D-A74C-8721-2E1443260D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6DC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9BDD6B6C-FA91-45F8-8D5F-ED6E5B48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4305300"/>
            <a:ext cx="6586489" cy="19185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i="1" dirty="0" smtClean="0">
                <a:latin typeface="Book Antiqua" panose="02040602050305030304" pitchFamily="18" charset="0"/>
              </a:rPr>
              <a:t>Чудесная вера женщины, жившей в джунглях во время Второй мировой войны</a:t>
            </a:r>
            <a:endParaRPr lang="en-US" sz="2000" dirty="0">
              <a:hlinkClick r:id="rId4"/>
            </a:endParaRPr>
          </a:p>
          <a:p>
            <a:pPr marL="0" indent="0">
              <a:buNone/>
            </a:pPr>
            <a:endParaRPr lang="en-US" sz="2000" dirty="0">
              <a:hlinkClick r:id="rId4"/>
            </a:endParaRPr>
          </a:p>
          <a:p>
            <a:pPr marL="0" indent="0" algn="ctr">
              <a:buNone/>
            </a:pPr>
            <a:r>
              <a:rPr lang="en-US" sz="1400" dirty="0">
                <a:hlinkClick r:id="rId4"/>
              </a:rPr>
              <a:t>https://www.amazon.com/Evidence-Not-Seen-Miraculous-Jungles/dp/0060670207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635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4649BF-3B83-8D49-A0CA-BF0A5B9F9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31" y="984737"/>
            <a:ext cx="4161692" cy="55087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/>
              <a:t>«Мы не должны полагать, что, поскольку мы всего лишь крошечный свет, нам не нужно серьезно относиться к нашему служению. Величайшая ценность нашего света заключается в том, что он сияет среди моральной тьмы мира, сияет не для того, чтобы порадовать себя и прославить себя, но чтобы прославить Бога всем, что есть у нас. Если мы служим Богу, и наша работа соответствует способностям, которые Бог нам дал, это все, чего Он ожидает от нас»</a:t>
            </a:r>
            <a:r>
              <a:rPr lang="en-US" sz="2000" dirty="0" smtClean="0"/>
              <a:t>.</a:t>
            </a:r>
            <a:r>
              <a:rPr lang="en-US" sz="2000" baseline="30000" dirty="0" smtClean="0"/>
              <a:t> </a:t>
            </a:r>
            <a:endParaRPr lang="en-US" sz="20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600" i="1" dirty="0" smtClean="0"/>
              <a:t>Этот день с Богом </a:t>
            </a:r>
            <a:r>
              <a:rPr lang="en-US" sz="1600" dirty="0" smtClean="0"/>
              <a:t>(Washington</a:t>
            </a:r>
            <a:r>
              <a:rPr lang="en-US" sz="1600" dirty="0"/>
              <a:t>, D.C.: Review and Herald Publishing Association, 1979), 98.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D1F90A7-B58A-BE4A-A742-209304BFD4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71186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1231D7-ACD2-EC47-A3BF-CC53FFEF8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969" y="2891555"/>
            <a:ext cx="5120113" cy="34622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cap="all" smtClean="0">
                <a:latin typeface="Avenir Next" panose="020B0503020202020204" pitchFamily="34" charset="0"/>
              </a:rPr>
              <a:t>«Ибо </a:t>
            </a:r>
            <a:r>
              <a:rPr lang="ru-RU" cap="all" dirty="0" smtClean="0">
                <a:latin typeface="Avenir Next" panose="020B0503020202020204" pitchFamily="34" charset="0"/>
              </a:rPr>
              <a:t>у Тебя источник жизни; </a:t>
            </a:r>
            <a:r>
              <a:rPr lang="ru-RU" b="1" cap="all" dirty="0" smtClean="0">
                <a:latin typeface="Avenir Next" panose="020B0503020202020204" pitchFamily="34" charset="0"/>
              </a:rPr>
              <a:t>во свете Твоем мы видим свет</a:t>
            </a:r>
            <a:r>
              <a:rPr lang="ru-RU" cap="all" dirty="0" smtClean="0">
                <a:latin typeface="Avenir Next" panose="020B0503020202020204" pitchFamily="34" charset="0"/>
              </a:rPr>
              <a:t>»</a:t>
            </a:r>
          </a:p>
          <a:p>
            <a:pPr marL="0" indent="0" algn="ctr">
              <a:buNone/>
            </a:pPr>
            <a:r>
              <a:rPr lang="en-US" b="1" dirty="0" smtClean="0">
                <a:latin typeface="Avenir Next" panose="020B0503020202020204" pitchFamily="34" charset="0"/>
              </a:rPr>
              <a:t> </a:t>
            </a:r>
            <a:endParaRPr lang="en-US" b="1" dirty="0"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venir Next" panose="020B0503020202020204" pitchFamily="34" charset="0"/>
              </a:rPr>
              <a:t>ПСАЛОМ </a:t>
            </a:r>
            <a:r>
              <a:rPr lang="en-US" dirty="0" smtClean="0">
                <a:latin typeface="Avenir Next" panose="020B0503020202020204" pitchFamily="34" charset="0"/>
              </a:rPr>
              <a:t>3</a:t>
            </a:r>
            <a:r>
              <a:rPr lang="ru-RU" dirty="0" smtClean="0">
                <a:latin typeface="Avenir Next" panose="020B0503020202020204" pitchFamily="34" charset="0"/>
              </a:rPr>
              <a:t>5</a:t>
            </a:r>
            <a:r>
              <a:rPr lang="en-US" dirty="0" smtClean="0">
                <a:latin typeface="Avenir Next" panose="020B0503020202020204" pitchFamily="34" charset="0"/>
              </a:rPr>
              <a:t>:</a:t>
            </a:r>
            <a:r>
              <a:rPr lang="ru-RU" dirty="0" smtClean="0">
                <a:latin typeface="Avenir Next" panose="020B0503020202020204" pitchFamily="34" charset="0"/>
              </a:rPr>
              <a:t>10</a:t>
            </a: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venir Next" panose="020B05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C2BC0-A12E-A844-8788-92B0A733F4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794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717</Words>
  <Application>Microsoft Office PowerPoint</Application>
  <PresentationFormat>Произвольный</PresentationFormat>
  <Paragraphs>40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ОТРАЖАЯ ЕГО СВЕТ </vt:lpstr>
      <vt:lpstr>Слайд 2</vt:lpstr>
      <vt:lpstr>Слайд 3</vt:lpstr>
      <vt:lpstr> ДАРЛИН ДИБЛЕР РОУЗ</vt:lpstr>
      <vt:lpstr>НЕВИДАННОЕ ДОКАЗАТЕЛЬСТВО  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Maria</cp:lastModifiedBy>
  <cp:revision>14</cp:revision>
  <dcterms:created xsi:type="dcterms:W3CDTF">2019-01-14T18:08:05Z</dcterms:created>
  <dcterms:modified xsi:type="dcterms:W3CDTF">2019-04-19T07:57:16Z</dcterms:modified>
</cp:coreProperties>
</file>