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73915"/>
  </p:normalViewPr>
  <p:slideViewPr>
    <p:cSldViewPr snapToGrid="0" snapToObjects="1">
      <p:cViewPr>
        <p:scale>
          <a:sx n="50" d="100"/>
          <a:sy n="50" d="100"/>
        </p:scale>
        <p:origin x="-206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C16AA-BF1F-C545-862B-25DADC893FC6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0C618-6650-6447-A930-1D9D0DDE36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98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ОТРАЖАЯ ЕГО СВЕТ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050" b="1" dirty="0" smtClean="0"/>
              <a:t>[</a:t>
            </a:r>
            <a:r>
              <a:rPr lang="ru-RU" sz="1050" b="1" dirty="0" smtClean="0"/>
              <a:t>СВЕТИТЬ ВМЕСТЕ</a:t>
            </a:r>
            <a:r>
              <a:rPr lang="en-US" sz="1050" b="1" dirty="0" smtClean="0"/>
              <a:t>]</a:t>
            </a:r>
            <a:r>
              <a:rPr lang="en-US" sz="1050" dirty="0"/>
              <a:t/>
            </a:r>
            <a:br>
              <a:rPr lang="en-US" sz="105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635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«Опять говорил Иисус к народу и сказал им: Я — свет миру; кто последует за Мною, тот не будет ходить во тьме, но будет иметь свет жизни» (Иоанна 8:12).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008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«Во многих местах посвященные люди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передают другим свет, который озарил им самим путь спасения через Христа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 если они дают возможность своему свету светить на других, как это делали крещенные Духом в день Пятидесятницы, то получают еще большую силу Духа. Так земля должна осветиться славой Божьей»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Деяния апостолов </a:t>
            </a:r>
            <a:r>
              <a:rPr lang="en-US" sz="1200" dirty="0" smtClean="0">
                <a:latin typeface="Avenir Next" panose="020B0503020202020204" pitchFamily="34" charset="0"/>
              </a:rPr>
              <a:t>(</a:t>
            </a:r>
            <a:r>
              <a:rPr lang="en-US" sz="1200" dirty="0">
                <a:latin typeface="Avenir Next" panose="020B0503020202020204" pitchFamily="34" charset="0"/>
              </a:rPr>
              <a:t>Mountain View, California: Pacific Press, Publishing Association, 1911</a:t>
            </a:r>
            <a:r>
              <a:rPr lang="en-US" sz="1200" dirty="0" smtClean="0">
                <a:latin typeface="Avenir Next" panose="020B0503020202020204" pitchFamily="34" charset="0"/>
              </a:rPr>
              <a:t>)</a:t>
            </a:r>
            <a:r>
              <a:rPr lang="ru-RU" sz="1200" dirty="0" smtClean="0">
                <a:latin typeface="Avenir Next" panose="020B0503020202020204" pitchFamily="34" charset="0"/>
              </a:rPr>
              <a:t>, с.</a:t>
            </a:r>
            <a:r>
              <a:rPr lang="en-US" sz="1200" dirty="0" smtClean="0">
                <a:latin typeface="Avenir Next" panose="020B0503020202020204" pitchFamily="34" charset="0"/>
              </a:rPr>
              <a:t>54</a:t>
            </a:r>
            <a:r>
              <a:rPr lang="en-US" sz="1200" dirty="0">
                <a:latin typeface="Avenir Next" panose="020B0503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432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Второй мировой войны красивая молодая женщина по имени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Дарлин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Диблер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Роуз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была захвачена японскими солдатами вместе со своим мужем, когда они служили миссионерами в Новой Гвинее. Разлученная со своим мужем, она оказалась в женском трудовом лагере, где она жила в грязных, переполненных бараках, выполняла тяжелую работу под жарким тропическим солнцем.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Ее мягкая светлая кожа стала грубой и обветренной. Ее стройное тело поразили бери-бери и дизентерия. Из-за бери-бери ее ноги распухли, а остальные части тела усохли.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27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Однажды мальчики, тоже живущие в трудовом лагере, робко сказали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Дарлин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думают, что она похожа на кинозвезду. «Спасибо, мальчики», - ответила она со слезами на глазах. В течение многих месяцев она наблюдала, как ее физическая красота медленно тает, но эти слова помогли ей понять, что другие все еще видели красоту в ней. Она знала, что это была не ее красота, а красота и свет Иисуса Христа, сияющий из ее сердца.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Настоящая красота находится в сердце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Darlene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Deibler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Not Seen: A Woman’s Miraculous Faith in the Jungles of World War II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(New York City: Harpers Collins, 1990).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81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«Мы не должны полагать, что, поскольку мы всего лишь крошечный свет, нам не нужно серьезно относиться к нашему служению. Величайшая ценность нашего света заключается в том, что он сияет среди моральной тьмы мира, сияет не для того, чтобы порадовать себя и прославить себя, но чтобы прославить Бога всем, что есть у нас. Если мы служим Богу, и наша работа соответствует способностям, которые Бог нам дал, это все, чего Он ожидает от нас».</a:t>
            </a:r>
            <a:endParaRPr lang="en-US" sz="1200" baseline="30000" dirty="0"/>
          </a:p>
          <a:p>
            <a:pPr marL="0" indent="0" algn="l">
              <a:lnSpc>
                <a:spcPct val="100000"/>
              </a:lnSpc>
              <a:buNone/>
            </a:pPr>
            <a:endParaRPr lang="en-US" sz="1050" i="0" dirty="0"/>
          </a:p>
          <a:p>
            <a:pPr marL="0" indent="0" algn="l">
              <a:lnSpc>
                <a:spcPct val="100000"/>
              </a:lnSpc>
              <a:buNone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день с Богом </a:t>
            </a:r>
            <a:r>
              <a:rPr lang="en-US" sz="1050" dirty="0" smtClean="0"/>
              <a:t>(</a:t>
            </a:r>
            <a:r>
              <a:rPr lang="en-US" sz="1050" dirty="0"/>
              <a:t>Washington, D.C.: Review and Herald Publishing Association, 1979), 98.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67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«Ибо у Тебя источник жизни; во свете Твоем мы видим свет» (Псалом 35:10).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20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A86F52-0B8B-4F46-A8E9-1261F46FD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C3CC69-E17C-5347-A4CE-9AD5D7C70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5ACAB7-B0D2-174F-898B-90DBD592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558E6A-9B76-8049-B304-54EF9CD3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A43DE6-551B-1443-AA6E-0105757A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94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6B66CF-DED1-6848-8280-AAD454C7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A466415-A90D-7C40-954A-E59CC8B08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0A220D-62E5-A44E-BC3D-636956EF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CA1B80-46FC-294F-940D-8B214ED2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CC7CA9-0F99-A542-AA65-9E71D6B8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181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C6EF620-E467-A540-9D6C-668C18B39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30BD13-7469-A04C-A328-403468346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13C0E0-23AB-544F-BB42-FA1CF03B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5B99A5-4802-804B-BCC6-E633AC7D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B249E3-B2A3-154A-8410-8EEECF6D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706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D849E-B50D-9C44-93E9-C141E754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991F0B-9BB7-E648-ADA1-6C095AC20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1937AB-BD0F-504A-A3D7-9CB45237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D6DF44-E3FB-9045-B266-3EA2C15B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CADCD1-AAC5-0B4B-80BD-057E3E21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097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908E54-A695-5F47-AB3F-FF1E7893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2E0A38-73A7-E84A-84B0-8AC99ADC8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5DE784-AFEA-B647-AEC4-BE229F6A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B81CBA-A537-A74F-9E89-C0F2288D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C2BAA-81A9-CC4B-A53D-0201F797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623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B87DA6-7989-3447-8E00-C369551E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A4EA84-1741-8C41-8338-B3082414C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6282B2-784C-6941-9372-306A7832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BF6FDD-1E2D-A246-86CE-6D00D6D2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E87A87-4084-204B-83BF-B4AEF3AC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6E293B-AA01-9440-8872-4CD2E19E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625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DF2712-733D-5248-8151-E2DB2698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0089B-288B-F249-808D-ECB94531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B68247-516B-3840-9D53-48D3C8AC6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075C5F-1ED8-C942-90FE-7243B22A4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E2F02C5-8D28-F34E-BE68-22285A544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B910A6-4FAC-C441-BA85-18D461FB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4CD45F9-C16F-914E-8068-E04D04D5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125130-5D87-174B-A201-6FE3F185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409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CF42D-872B-624F-A463-0CAA0A36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5C0791-7B58-FF41-BFDC-C181F5E5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3877D6A-D2B0-4040-9ED2-7DE2EC3E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5B32C5-B21B-AA40-BDDB-C25CF6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32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ADDC9D3-77D3-1E48-BDCB-CC13A054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165607-2CB8-7E42-88B5-857CC3F8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FE344E-A707-D040-8EFF-1EA1D446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34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CD3B6C-A1D1-E547-82FD-E7D8595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E1434C-EEDD-864B-AD31-E2659778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E259FC-448E-8943-9DDA-E9DD7CB17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535D43-A605-C34C-B131-D0A4A1F7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CC590A-7A3C-AD43-8531-43DE959B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5AB991-EE97-5246-89B1-8E1E0F7D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76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56487-3128-1549-B956-63969438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D797A48-7361-CE4A-B272-68D131807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3A2B626-3784-374E-890B-097828DE4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22F78B-380F-684D-A219-6F3ECBE2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38457C-1636-F440-8A3E-A01E3AE4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2B236C-3950-824A-8792-4D552CE3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44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581954D-3AE2-A54A-A19B-9B00D484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E8D422-5BE9-2A42-B7A4-FA8D9FB4F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26C10D-9081-E643-A312-42AEE4D83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4B31-1B74-B741-8734-D352F4216ADA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9F5BD4-8DE0-4147-BD91-7057EACD3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B64D4A-5A3A-A043-85B8-9886D371F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517A-C667-DC44-A3CE-6328A50D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124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leneros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m/Evidence-Not-Seen-Miraculous-Jungles/dp/00606702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C82E61-9E41-7943-9F8A-BC565E02C3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FCC051-7EC6-CB42-B7F6-81A72CD9A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4491" y="3677405"/>
            <a:ext cx="4640924" cy="1834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ОТРАЖАЯ ЕГО СВЕТ</a:t>
            </a:r>
            <a:r>
              <a:rPr lang="en-US" sz="2000" dirty="0"/>
              <a:t/>
            </a:r>
            <a:br>
              <a:rPr lang="en-US" sz="2000" dirty="0"/>
            </a:b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B829121-C186-BA46-80A4-DBE640E0D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[</a:t>
            </a:r>
            <a:r>
              <a:rPr lang="ru-RU" sz="2000" dirty="0" smtClean="0"/>
              <a:t>СВЕТИТЬ ВМЕСТЕ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EAEBFA-611B-8C4C-B132-BDD0E49883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230" y="6375924"/>
            <a:ext cx="543621" cy="38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59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916331-5325-6D4C-A8FB-410A5CB09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4EE20-E4C3-4548-A0D2-C0BF6E2E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37" y="1235114"/>
            <a:ext cx="4766866" cy="3040672"/>
          </a:xfrm>
        </p:spPr>
        <p:txBody>
          <a:bodyPr anchor="t"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i="1" dirty="0" smtClean="0"/>
              <a:t>«Опять говорил Иисус к народу и сказал им: Я — свет миру; кто последует за Мною, тот не будет ходить во тьме, но будет иметь свет жизни»</a:t>
            </a:r>
            <a:r>
              <a:rPr lang="en-US" i="1" dirty="0" smtClean="0"/>
              <a:t> </a:t>
            </a:r>
            <a:endParaRPr lang="en-US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i="1" dirty="0" smtClean="0"/>
              <a:t>Иоанна </a:t>
            </a:r>
            <a:r>
              <a:rPr lang="en-US" i="1" dirty="0" smtClean="0"/>
              <a:t>8:12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49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63F3A2-0F01-D44A-8BC6-B7BDC5080D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2FDADD-E567-284C-AD49-6E6C2755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9966" y="742746"/>
            <a:ext cx="5330181" cy="4579532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cap="all" dirty="0" smtClean="0"/>
              <a:t>Во многих местах посвященные люди передают другим </a:t>
            </a:r>
            <a:r>
              <a:rPr lang="ru-RU" sz="1800" b="1" cap="all" dirty="0" smtClean="0"/>
              <a:t>свет, который озарил им самим путь спасения через Христа</a:t>
            </a:r>
            <a:r>
              <a:rPr lang="ru-RU" sz="1800" cap="all" dirty="0" smtClean="0"/>
              <a:t>. И если они дают возможность своему свету светить на других, как это делали крещенные Духом в день Пятидесятницы, то получают еще большую силу Духа. Так земля должна осветиться славой Божьей</a:t>
            </a:r>
            <a:r>
              <a:rPr lang="ru-RU" sz="1800" dirty="0" smtClean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700" i="1" dirty="0" smtClean="0">
                <a:latin typeface="Avenir Next" panose="020B0503020202020204" pitchFamily="34" charset="0"/>
              </a:rPr>
              <a:t>Деяния Апостолов</a:t>
            </a:r>
            <a:r>
              <a:rPr lang="en-US" sz="1700" dirty="0" smtClean="0">
                <a:latin typeface="Avenir Next" panose="020B0503020202020204" pitchFamily="34" charset="0"/>
              </a:rPr>
              <a:t>, </a:t>
            </a:r>
            <a:r>
              <a:rPr lang="en-US" sz="1700" dirty="0">
                <a:latin typeface="Avenir Next" panose="020B0503020202020204" pitchFamily="34" charset="0"/>
              </a:rPr>
              <a:t>54</a:t>
            </a:r>
            <a:r>
              <a:rPr lang="en-US" sz="1700" dirty="0">
                <a:effectLst/>
                <a:latin typeface="Avenir Next" panose="020B0503020202020204" pitchFamily="34" charset="0"/>
              </a:rPr>
              <a:t> </a:t>
            </a:r>
            <a:endParaRPr lang="en-US" sz="17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8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3C12EF-3DE4-C145-A5BD-DA832444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1" y="1238862"/>
            <a:ext cx="4696794" cy="16766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venir Next" panose="020B0503020202020204" pitchFamily="34" charset="0"/>
              </a:rPr>
              <a:t> ДАРЛИН ДИБЛЕР РОУЗ</a:t>
            </a:r>
            <a:endParaRPr lang="en-US" sz="2800" b="1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E81F1C-CD02-CC42-AD6C-BEEBCA711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62" y="2438400"/>
            <a:ext cx="3990125" cy="37854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dirty="0" smtClean="0"/>
              <a:t>Во время Второй мировой войны красивая молодая женщина по имени </a:t>
            </a:r>
            <a:r>
              <a:rPr lang="ru-RU" sz="1800" dirty="0" err="1" smtClean="0"/>
              <a:t>Дарлин</a:t>
            </a:r>
            <a:r>
              <a:rPr lang="ru-RU" sz="1800" dirty="0" smtClean="0"/>
              <a:t> </a:t>
            </a:r>
            <a:r>
              <a:rPr lang="ru-RU" sz="1800" dirty="0" err="1" smtClean="0"/>
              <a:t>Диблер</a:t>
            </a:r>
            <a:r>
              <a:rPr lang="ru-RU" sz="1800" dirty="0" smtClean="0"/>
              <a:t> </a:t>
            </a:r>
            <a:r>
              <a:rPr lang="ru-RU" sz="1800" dirty="0" err="1" smtClean="0"/>
              <a:t>Роуз</a:t>
            </a:r>
            <a:r>
              <a:rPr lang="ru-RU" sz="1800" dirty="0" smtClean="0"/>
              <a:t> была захвачена японскими солдатами вместе со своим мужем, когда они служили миссионерами в Новой Гвинее</a:t>
            </a:r>
            <a:r>
              <a:rPr lang="en-US" sz="1800" dirty="0" smtClean="0"/>
              <a:t>. </a:t>
            </a:r>
            <a:endParaRPr lang="en-US" sz="1800" dirty="0"/>
          </a:p>
          <a:p>
            <a:pPr marL="0" indent="0" algn="ctr">
              <a:buNone/>
            </a:pPr>
            <a:r>
              <a:rPr lang="en-US" sz="1400" dirty="0" smtClean="0">
                <a:hlinkClick r:id="rId3"/>
              </a:rPr>
              <a:t>(</a:t>
            </a:r>
            <a:r>
              <a:rPr lang="ru-RU" sz="1400" dirty="0" smtClean="0">
                <a:hlinkClick r:id="rId3"/>
              </a:rPr>
              <a:t>Источник</a:t>
            </a:r>
            <a:r>
              <a:rPr lang="en-US" sz="1400" dirty="0" smtClean="0">
                <a:hlinkClick r:id="rId3"/>
              </a:rPr>
              <a:t>: </a:t>
            </a:r>
            <a:r>
              <a:rPr lang="en-US" sz="1400" dirty="0">
                <a:hlinkClick r:id="rId3"/>
              </a:rPr>
              <a:t>http://www.darlenerose.org</a:t>
            </a:r>
            <a:r>
              <a:rPr lang="en-US" sz="1400" dirty="0"/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6BFD91-4D22-9A4D-B1FC-AC5344E24D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4821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6704A-EE02-8A45-9D9A-8932388F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44" y="3657599"/>
            <a:ext cx="5737738" cy="1286160"/>
          </a:xfrm>
        </p:spPr>
        <p:txBody>
          <a:bodyPr anchor="b">
            <a:noAutofit/>
          </a:bodyPr>
          <a:lstStyle/>
          <a:p>
            <a:pPr algn="ctr"/>
            <a:r>
              <a:rPr lang="ru-RU" sz="3600" b="1" dirty="0" smtClean="0">
                <a:latin typeface="Avenir Next" panose="020B0503020202020204" pitchFamily="34" charset="0"/>
              </a:rPr>
              <a:t>НЕВИДАННОЕ ДОКАЗАТЕЛЬСТВО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i="1" dirty="0">
                <a:latin typeface="Book Antiqua" panose="02040602050305030304" pitchFamily="18" charset="0"/>
              </a:rPr>
              <a:t/>
            </a:r>
            <a:br>
              <a:rPr lang="en-US" sz="2400" i="1" dirty="0">
                <a:latin typeface="Book Antiqua" panose="02040602050305030304" pitchFamily="18" charset="0"/>
              </a:rPr>
            </a:br>
            <a:endParaRPr lang="en-US" sz="3600" i="1" dirty="0">
              <a:latin typeface="Book Antiqua" panose="020406020503050303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C8EB5A4C-133D-A74C-8721-2E1443260D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DC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BDD6B6C-FA91-45F8-8D5F-ED6E5B48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4305300"/>
            <a:ext cx="6586489" cy="1918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latin typeface="Book Antiqua" panose="02040602050305030304" pitchFamily="18" charset="0"/>
              </a:rPr>
              <a:t>Чудесная вера женщины, жившей в джунглях во время Второй мировой войны</a:t>
            </a:r>
            <a:endParaRPr lang="en-US" sz="2000" dirty="0">
              <a:hlinkClick r:id="rId4"/>
            </a:endParaRPr>
          </a:p>
          <a:p>
            <a:pPr marL="0" indent="0">
              <a:buNone/>
            </a:pPr>
            <a:endParaRPr lang="en-US" sz="2000" dirty="0">
              <a:hlinkClick r:id="rId4"/>
            </a:endParaRPr>
          </a:p>
          <a:p>
            <a:pPr marL="0" indent="0" algn="ctr">
              <a:buNone/>
            </a:pPr>
            <a:r>
              <a:rPr lang="en-US" sz="1400" dirty="0">
                <a:hlinkClick r:id="rId4"/>
              </a:rPr>
              <a:t>https://www.amazon.com/Evidence-Not-Seen-Miraculous-Jungles/dp/0060670207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63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4649BF-3B83-8D49-A0CA-BF0A5B9F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31" y="984737"/>
            <a:ext cx="4161692" cy="5508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/>
              <a:t>«Мы не должны полагать, что, поскольку мы всего лишь крошечный свет, нам не нужно серьезно относиться к нашему служению. Величайшая ценность нашего света заключается в том, что он сияет среди моральной тьмы мира, сияет не для того, чтобы порадовать себя и прославить себя, но чтобы прославить Бога всем, что есть у нас. Если мы служим Богу, и наша работа соответствует способностям, которые Бог нам дал, это все, чего Он ожидает от нас»</a:t>
            </a:r>
            <a:r>
              <a:rPr lang="en-US" sz="2000" dirty="0" smtClean="0"/>
              <a:t>.</a:t>
            </a:r>
            <a:r>
              <a:rPr lang="en-US" sz="2000" baseline="30000" dirty="0" smtClean="0"/>
              <a:t> </a:t>
            </a:r>
            <a:endParaRPr lang="en-US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i="1" dirty="0" smtClean="0"/>
              <a:t>Этот день с Богом </a:t>
            </a:r>
            <a:r>
              <a:rPr lang="en-US" sz="1600" dirty="0" smtClean="0"/>
              <a:t>(Washington</a:t>
            </a:r>
            <a:r>
              <a:rPr lang="en-US" sz="1600" dirty="0"/>
              <a:t>, D.C.: Review and Herald Publishing Association, 1979), 98.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1F90A7-B58A-BE4A-A742-209304BF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7118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1231D7-ACD2-EC47-A3BF-CC53FFEF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69" y="2891555"/>
            <a:ext cx="5120113" cy="3462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cap="all" smtClean="0">
                <a:latin typeface="Avenir Next" panose="020B0503020202020204" pitchFamily="34" charset="0"/>
              </a:rPr>
              <a:t>«Ибо </a:t>
            </a:r>
            <a:r>
              <a:rPr lang="ru-RU" cap="all" dirty="0" smtClean="0">
                <a:latin typeface="Avenir Next" panose="020B0503020202020204" pitchFamily="34" charset="0"/>
              </a:rPr>
              <a:t>у Тебя источник жизни; </a:t>
            </a:r>
            <a:r>
              <a:rPr lang="ru-RU" b="1" cap="all" dirty="0" smtClean="0">
                <a:latin typeface="Avenir Next" panose="020B0503020202020204" pitchFamily="34" charset="0"/>
              </a:rPr>
              <a:t>во свете Твоем мы видим свет</a:t>
            </a:r>
            <a:r>
              <a:rPr lang="ru-RU" cap="all" dirty="0" smtClean="0">
                <a:latin typeface="Avenir Next" panose="020B0503020202020204" pitchFamily="34" charset="0"/>
              </a:rPr>
              <a:t>»</a:t>
            </a:r>
          </a:p>
          <a:p>
            <a:pPr marL="0" indent="0" algn="ctr">
              <a:buNone/>
            </a:pPr>
            <a:r>
              <a:rPr lang="en-US" b="1" dirty="0" smtClean="0">
                <a:latin typeface="Avenir Next" panose="020B0503020202020204" pitchFamily="34" charset="0"/>
              </a:rPr>
              <a:t> </a:t>
            </a:r>
            <a:endParaRPr lang="en-US" b="1" dirty="0">
              <a:latin typeface="Avenir Next" panose="020B0503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venir Next" panose="020B0503020202020204" pitchFamily="34" charset="0"/>
              </a:rPr>
              <a:t>ПСАЛОМ </a:t>
            </a:r>
            <a:r>
              <a:rPr lang="en-US" dirty="0" smtClean="0">
                <a:latin typeface="Avenir Next" panose="020B0503020202020204" pitchFamily="34" charset="0"/>
              </a:rPr>
              <a:t>3</a:t>
            </a:r>
            <a:r>
              <a:rPr lang="ru-RU" dirty="0" smtClean="0">
                <a:latin typeface="Avenir Next" panose="020B0503020202020204" pitchFamily="34" charset="0"/>
              </a:rPr>
              <a:t>5</a:t>
            </a:r>
            <a:r>
              <a:rPr lang="en-US" dirty="0" smtClean="0">
                <a:latin typeface="Avenir Next" panose="020B0503020202020204" pitchFamily="34" charset="0"/>
              </a:rPr>
              <a:t>:</a:t>
            </a:r>
            <a:r>
              <a:rPr lang="ru-RU" dirty="0" smtClean="0">
                <a:latin typeface="Avenir Next" panose="020B0503020202020204" pitchFamily="34" charset="0"/>
              </a:rPr>
              <a:t>10</a:t>
            </a:r>
            <a:endParaRPr lang="en-US" dirty="0">
              <a:latin typeface="Avenir Next" panose="020B0503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venir Next" panose="020B05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EC2BC0-A12E-A844-8788-92B0A733F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794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717</Words>
  <Application>Microsoft Office PowerPoint</Application>
  <PresentationFormat>Произвольный</PresentationFormat>
  <Paragraphs>40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ОТРАЖАЯ ЕГО СВЕТ </vt:lpstr>
      <vt:lpstr>Слайд 2</vt:lpstr>
      <vt:lpstr>Слайд 3</vt:lpstr>
      <vt:lpstr> ДАРЛИН ДИБЛЕР РОУЗ</vt:lpstr>
      <vt:lpstr>НЕВИДАННОЕ ДОКАЗАТЕЛЬСТВО  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Arrais, Raquel</dc:creator>
  <cp:lastModifiedBy>Maria</cp:lastModifiedBy>
  <cp:revision>14</cp:revision>
  <dcterms:created xsi:type="dcterms:W3CDTF">2019-01-14T18:08:05Z</dcterms:created>
  <dcterms:modified xsi:type="dcterms:W3CDTF">2019-04-19T07:57:16Z</dcterms:modified>
</cp:coreProperties>
</file>